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99FF33"/>
    <a:srgbClr val="FF99CC"/>
    <a:srgbClr val="00FF99"/>
    <a:srgbClr val="FF99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B05-197A-4BBB-9549-0DE0C8904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2D96E7-BFE4-4122-AC4E-E6397ED94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9D72-4F2B-4679-877F-E866E534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820A4-7DBC-4A49-8427-D8345A43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F33F-0A1E-4010-83DA-413BDC65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5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9ED88-44D2-415A-AF9A-E850A2C2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7C48A-98FC-400B-8753-44707A337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86436-C2CA-4633-9FE7-996654109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5D22C-1A6A-4738-A248-C57FF65D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5D64E-0D4C-48A7-BF7B-1DDF3B3C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3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7C73D-3EA6-4FCD-B59B-A02ED3E37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FE5FB-5385-4765-BB42-8FF5A6271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6A8A3-AEAF-476D-B42C-CE974B96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04D74-142C-44BE-96DC-2744B823B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CAD35-09E7-438C-9FBB-E5A86921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9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0510-74F9-455C-9D67-FC92A751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16176-BDEE-48A9-AC69-D2FDA6B73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A3FDE-D26E-4F1E-A5E1-3B77F1F0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F6CBC-72E4-437C-A83F-581746D2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D78A5-59E4-456B-AB07-FCD87830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1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658C-03AE-4FE9-992D-0181F5D8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451D4-0E09-4342-8269-CF372E0A1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3D4E-97B7-4A39-9B8B-9DA8873A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C525E-4785-48BE-B17F-8D78DDAE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F1E91-8880-4C4C-8B31-34EFDE6A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6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1C529-24EB-4084-BF8F-887003FD1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BCBE6-A6D7-4197-A9B9-56E8D91C3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DC88A-D8BD-4DA0-9686-386C51823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1C0B4-8079-4FDF-9B35-D8BDA7FCC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036E8-4B0C-4334-9D9A-34391588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A7C80-7B20-43AF-85CD-48DCA805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3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A387-B98C-4E06-9155-11B3168A6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C640A-4145-4FC6-A3AC-A9A1AB49B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8A787-25B6-449D-B2F3-9C8F6E738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BC117A-05E2-4E3A-ADD0-6117F02B2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A0331-4830-4706-B419-4836BDFE5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681D68-FFFC-43BD-879B-92A966D8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101E7-3E5F-43FF-BFA1-891F37E94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551005-AB96-4642-9964-B0EAEC1E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06820-2DAF-4E49-9C80-B05012D5B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24036-30BD-47B7-B01E-57A6052A6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31A7B-F918-4731-AF85-82B062D2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8A38F-B995-487A-AE5E-ABBEA513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A5090-ACFA-4A3D-9E63-A1E4639D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DA17E-8A64-4A91-87A6-68C9F2EE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D5D79-6B15-4006-9F91-5A188A92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2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411F7-B02F-4311-B070-23E2D21F2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90889-91C7-4F95-BB32-934F980D5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A31D2-A64D-41A9-B274-5936C0F58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C8979-AB95-42BB-99CC-B305B086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D6042-800B-4003-AF06-4A8655CCF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901A5-F458-420F-AD69-3FD253C0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2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F4968-C177-4C85-AFB7-D637F3A7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9E1B9-E0EC-4AAD-B479-9E7360EDE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0BB05-EAA1-4312-BEE8-BAFF75BB3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943C3-F7A9-4024-9BF5-E7416AC0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FD6A4-56FE-4A68-8D74-B8D7CEDD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4083A-6D9A-4D28-A2DD-F9F99852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5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C343F-C609-43E2-A292-4506D3F2F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65B6C-D28B-4DEF-9A02-36B009F3C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9C40E-27D0-41F0-898D-B200A4250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F3A8-9A17-4803-B403-2511E73BA956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475B1-DB8C-4E04-8029-5A932194B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F0928-6ACF-48DF-A8F4-415A70A1D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27EE5-9D4A-4488-A025-FF1D03C7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7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B0A362-7C4D-432D-8FA5-768A2153E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791" y="123507"/>
            <a:ext cx="9203678" cy="6591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2A01406-6B33-4509-9E7B-1F2DC751FB0A}"/>
              </a:ext>
            </a:extLst>
          </p:cNvPr>
          <p:cNvSpPr/>
          <p:nvPr/>
        </p:nvSpPr>
        <p:spPr>
          <a:xfrm>
            <a:off x="7262191" y="443948"/>
            <a:ext cx="54333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A840DF-8D42-4D2D-AD20-F0F4CB9EE06E}"/>
              </a:ext>
            </a:extLst>
          </p:cNvPr>
          <p:cNvSpPr txBox="1"/>
          <p:nvPr/>
        </p:nvSpPr>
        <p:spPr>
          <a:xfrm>
            <a:off x="1020418" y="609600"/>
            <a:ext cx="99391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Finish Line and Results Tent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Loading and Unloading Docks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 err="1"/>
              <a:t>Portolets</a:t>
            </a: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Shuttle Stop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Bow Markers</a:t>
            </a:r>
          </a:p>
          <a:p>
            <a:endParaRPr lang="en-US" sz="1000" dirty="0"/>
          </a:p>
          <a:p>
            <a:r>
              <a:rPr lang="en-US" sz="1000" dirty="0"/>
              <a:t>Stage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EMT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Food Vendors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Picnic Tables</a:t>
            </a:r>
          </a:p>
          <a:p>
            <a:endParaRPr lang="en-US" sz="1000" dirty="0"/>
          </a:p>
          <a:p>
            <a:r>
              <a:rPr lang="en-US" sz="1000" dirty="0"/>
              <a:t>Boats Only – No Boat trailers or Team Tents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FD110D-CEAC-43B4-A901-41FBCC8A2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12" y="638952"/>
            <a:ext cx="384081" cy="34140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37CA987-C75A-4F41-BD5C-4AFD7F2F4D75}"/>
              </a:ext>
            </a:extLst>
          </p:cNvPr>
          <p:cNvSpPr/>
          <p:nvPr/>
        </p:nvSpPr>
        <p:spPr>
          <a:xfrm>
            <a:off x="11476382" y="1816011"/>
            <a:ext cx="530087" cy="111318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1AD326-75E7-4130-BCD7-859244406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21" y="1161902"/>
            <a:ext cx="271296" cy="5608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1716620-0305-4D6A-86A8-0542A0151235}"/>
              </a:ext>
            </a:extLst>
          </p:cNvPr>
          <p:cNvSpPr/>
          <p:nvPr/>
        </p:nvSpPr>
        <p:spPr>
          <a:xfrm>
            <a:off x="11476382" y="4386470"/>
            <a:ext cx="225286" cy="22528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4D82278-9EB6-4A92-A7F5-17EE19A3F209}"/>
              </a:ext>
            </a:extLst>
          </p:cNvPr>
          <p:cNvSpPr/>
          <p:nvPr/>
        </p:nvSpPr>
        <p:spPr>
          <a:xfrm>
            <a:off x="5605476" y="3339250"/>
            <a:ext cx="318052" cy="304800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4F5352B-D89F-47AD-A1F5-C25E1631F3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812" y="2431470"/>
            <a:ext cx="335309" cy="31701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BDF64B5-D2BF-4D7D-BAD6-C3C63D92B88E}"/>
              </a:ext>
            </a:extLst>
          </p:cNvPr>
          <p:cNvSpPr/>
          <p:nvPr/>
        </p:nvSpPr>
        <p:spPr>
          <a:xfrm>
            <a:off x="11370365" y="4611757"/>
            <a:ext cx="265043" cy="25179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67D647-64A7-42BC-8821-A229E29291FC}"/>
              </a:ext>
            </a:extLst>
          </p:cNvPr>
          <p:cNvSpPr/>
          <p:nvPr/>
        </p:nvSpPr>
        <p:spPr>
          <a:xfrm rot="566672">
            <a:off x="7639876" y="3141383"/>
            <a:ext cx="331304" cy="1511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3CA21C0-F3EE-4A0B-94B1-0A2FE82EE5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715" y="3292570"/>
            <a:ext cx="341406" cy="164606"/>
          </a:xfrm>
          <a:prstGeom prst="rect">
            <a:avLst/>
          </a:prstGeom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899E888-5A05-466B-B413-6E120BF80C76}"/>
              </a:ext>
            </a:extLst>
          </p:cNvPr>
          <p:cNvSpPr/>
          <p:nvPr/>
        </p:nvSpPr>
        <p:spPr>
          <a:xfrm>
            <a:off x="10152856" y="4034847"/>
            <a:ext cx="268334" cy="26504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3F2B861-8B0E-4CAA-BD1D-E61E4E749B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238" y="3578087"/>
            <a:ext cx="292633" cy="28653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311C8C4-0809-424C-B2F9-7031097D897B}"/>
              </a:ext>
            </a:extLst>
          </p:cNvPr>
          <p:cNvSpPr/>
          <p:nvPr/>
        </p:nvSpPr>
        <p:spPr>
          <a:xfrm>
            <a:off x="6096003" y="3690730"/>
            <a:ext cx="159026" cy="80838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90A0BB5-FF58-4CC5-9B64-01E15A4EAE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7598" y="3153172"/>
            <a:ext cx="318245" cy="8230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48C2F4D-6B52-4AC8-AD8C-3B8BD0F169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1321" y="2901137"/>
            <a:ext cx="280440" cy="26215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7560677-33B1-4740-A5C5-B003FE25CB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780" y="3972834"/>
            <a:ext cx="333889" cy="345442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F45744-14D8-4B2D-8F9A-AE75DDB71900}"/>
              </a:ext>
            </a:extLst>
          </p:cNvPr>
          <p:cNvCxnSpPr>
            <a:cxnSpLocks/>
          </p:cNvCxnSpPr>
          <p:nvPr/>
        </p:nvCxnSpPr>
        <p:spPr>
          <a:xfrm flipH="1">
            <a:off x="3988904" y="2234484"/>
            <a:ext cx="265044" cy="105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0360F1B-FA03-4025-A073-CCAA4DA09FF6}"/>
              </a:ext>
            </a:extLst>
          </p:cNvPr>
          <p:cNvCxnSpPr>
            <a:cxnSpLocks/>
          </p:cNvCxnSpPr>
          <p:nvPr/>
        </p:nvCxnSpPr>
        <p:spPr>
          <a:xfrm flipV="1">
            <a:off x="3946245" y="2929193"/>
            <a:ext cx="3272658" cy="363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F0B28B1-A2BE-4CAB-9FE6-14EEFA9D720B}"/>
              </a:ext>
            </a:extLst>
          </p:cNvPr>
          <p:cNvCxnSpPr>
            <a:cxnSpLocks/>
          </p:cNvCxnSpPr>
          <p:nvPr/>
        </p:nvCxnSpPr>
        <p:spPr>
          <a:xfrm flipV="1">
            <a:off x="7161155" y="1311965"/>
            <a:ext cx="100407" cy="1617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D9648D-9CAF-420E-972C-1692A49E05CD}"/>
              </a:ext>
            </a:extLst>
          </p:cNvPr>
          <p:cNvCxnSpPr>
            <a:cxnSpLocks/>
          </p:cNvCxnSpPr>
          <p:nvPr/>
        </p:nvCxnSpPr>
        <p:spPr>
          <a:xfrm flipH="1">
            <a:off x="5857461" y="1311965"/>
            <a:ext cx="1404730" cy="119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ED3376C-DA5E-4205-824A-2E12B09E6580}"/>
              </a:ext>
            </a:extLst>
          </p:cNvPr>
          <p:cNvCxnSpPr/>
          <p:nvPr/>
        </p:nvCxnSpPr>
        <p:spPr>
          <a:xfrm flipH="1">
            <a:off x="4253948" y="1431235"/>
            <a:ext cx="1600221" cy="803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4D10FC8-D292-49C2-B359-BFCDC73DD4BE}"/>
              </a:ext>
            </a:extLst>
          </p:cNvPr>
          <p:cNvSpPr txBox="1"/>
          <p:nvPr/>
        </p:nvSpPr>
        <p:spPr>
          <a:xfrm>
            <a:off x="4611757" y="2332383"/>
            <a:ext cx="1961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Team Tents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C6E60-A969-4EB3-9E32-7E01C654DCFC}"/>
              </a:ext>
            </a:extLst>
          </p:cNvPr>
          <p:cNvCxnSpPr/>
          <p:nvPr/>
        </p:nvCxnSpPr>
        <p:spPr>
          <a:xfrm flipH="1">
            <a:off x="9912626" y="3843130"/>
            <a:ext cx="636104" cy="288142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1014244-F918-4169-894D-28B1B433671E}"/>
              </a:ext>
            </a:extLst>
          </p:cNvPr>
          <p:cNvCxnSpPr/>
          <p:nvPr/>
        </p:nvCxnSpPr>
        <p:spPr>
          <a:xfrm>
            <a:off x="10585197" y="3864624"/>
            <a:ext cx="1050211" cy="2435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9D0C797-B8CB-456C-A4FF-A96619E0311A}"/>
              </a:ext>
            </a:extLst>
          </p:cNvPr>
          <p:cNvCxnSpPr/>
          <p:nvPr/>
        </p:nvCxnSpPr>
        <p:spPr>
          <a:xfrm flipH="1">
            <a:off x="11145078" y="4134679"/>
            <a:ext cx="490330" cy="82163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6BFBBF4-E24E-4449-976C-92443BFA1DEF}"/>
              </a:ext>
            </a:extLst>
          </p:cNvPr>
          <p:cNvCxnSpPr/>
          <p:nvPr/>
        </p:nvCxnSpPr>
        <p:spPr>
          <a:xfrm>
            <a:off x="11174873" y="4956313"/>
            <a:ext cx="460535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CD702D8-B1E0-4DAB-B4EB-E0FD0BC35224}"/>
              </a:ext>
            </a:extLst>
          </p:cNvPr>
          <p:cNvCxnSpPr>
            <a:cxnSpLocks/>
          </p:cNvCxnSpPr>
          <p:nvPr/>
        </p:nvCxnSpPr>
        <p:spPr>
          <a:xfrm flipH="1">
            <a:off x="10932656" y="4956313"/>
            <a:ext cx="702752" cy="176824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E9FD6A5-B657-4AA1-ABE1-E7B364EBFC83}"/>
              </a:ext>
            </a:extLst>
          </p:cNvPr>
          <p:cNvSpPr txBox="1"/>
          <p:nvPr/>
        </p:nvSpPr>
        <p:spPr>
          <a:xfrm>
            <a:off x="10363200" y="5155096"/>
            <a:ext cx="914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Boat Trailers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321B207-307D-440F-B228-7A1DED9C13E4}"/>
              </a:ext>
            </a:extLst>
          </p:cNvPr>
          <p:cNvCxnSpPr/>
          <p:nvPr/>
        </p:nvCxnSpPr>
        <p:spPr>
          <a:xfrm>
            <a:off x="11476382" y="2929193"/>
            <a:ext cx="0" cy="1043641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6B86050-7874-439A-A6B0-F49D60EE1D95}"/>
              </a:ext>
            </a:extLst>
          </p:cNvPr>
          <p:cNvCxnSpPr/>
          <p:nvPr/>
        </p:nvCxnSpPr>
        <p:spPr>
          <a:xfrm flipH="1">
            <a:off x="11174873" y="2929193"/>
            <a:ext cx="301509" cy="223979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5F24311-93D3-458E-982D-C427E5EC3FCA}"/>
              </a:ext>
            </a:extLst>
          </p:cNvPr>
          <p:cNvCxnSpPr/>
          <p:nvPr/>
        </p:nvCxnSpPr>
        <p:spPr>
          <a:xfrm flipH="1" flipV="1">
            <a:off x="10767002" y="2929193"/>
            <a:ext cx="378076" cy="223979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009E69E-D347-4D43-A1F1-62C7CC2B33A2}"/>
              </a:ext>
            </a:extLst>
          </p:cNvPr>
          <p:cNvCxnSpPr/>
          <p:nvPr/>
        </p:nvCxnSpPr>
        <p:spPr>
          <a:xfrm flipH="1">
            <a:off x="10455096" y="2901137"/>
            <a:ext cx="301509" cy="252035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B4F330F-3232-4489-9D79-F15653457231}"/>
              </a:ext>
            </a:extLst>
          </p:cNvPr>
          <p:cNvCxnSpPr/>
          <p:nvPr/>
        </p:nvCxnSpPr>
        <p:spPr>
          <a:xfrm>
            <a:off x="10455965" y="3163288"/>
            <a:ext cx="493623" cy="679842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0E17B63-7BDB-4E63-A4F0-77F17AE51BF3}"/>
              </a:ext>
            </a:extLst>
          </p:cNvPr>
          <p:cNvCxnSpPr/>
          <p:nvPr/>
        </p:nvCxnSpPr>
        <p:spPr>
          <a:xfrm>
            <a:off x="10981070" y="3843130"/>
            <a:ext cx="492020" cy="129704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D9BA8732-8C00-4D80-B4A5-8270C621384E}"/>
              </a:ext>
            </a:extLst>
          </p:cNvPr>
          <p:cNvSpPr/>
          <p:nvPr/>
        </p:nvSpPr>
        <p:spPr>
          <a:xfrm rot="879403">
            <a:off x="7895024" y="3638061"/>
            <a:ext cx="412379" cy="2451652"/>
          </a:xfrm>
          <a:prstGeom prst="rect">
            <a:avLst/>
          </a:prstGeom>
          <a:noFill/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F7A7564-2C68-4147-B17A-6CD9C7694924}"/>
              </a:ext>
            </a:extLst>
          </p:cNvPr>
          <p:cNvSpPr txBox="1"/>
          <p:nvPr/>
        </p:nvSpPr>
        <p:spPr>
          <a:xfrm rot="17063391">
            <a:off x="6998163" y="4609018"/>
            <a:ext cx="226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Reserved Parking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B448B67-192C-4D7C-AFA0-C2B2B3D9509A}"/>
              </a:ext>
            </a:extLst>
          </p:cNvPr>
          <p:cNvSpPr/>
          <p:nvPr/>
        </p:nvSpPr>
        <p:spPr>
          <a:xfrm rot="762358">
            <a:off x="8360991" y="3700613"/>
            <a:ext cx="129470" cy="2386402"/>
          </a:xfrm>
          <a:prstGeom prst="rect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5F2853D5-C93A-4455-B3EF-487046FEBDB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23160" y="3886105"/>
            <a:ext cx="670618" cy="2377646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611370FA-F9D0-4A45-9702-151291EF80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76821" y="3907982"/>
            <a:ext cx="670618" cy="2377646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4C578555-0151-4406-B120-1DE0B0532D5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16278" y="4034847"/>
            <a:ext cx="670618" cy="2377646"/>
          </a:xfrm>
          <a:prstGeom prst="rect">
            <a:avLst/>
          </a:prstGeom>
        </p:spPr>
      </p:pic>
      <p:sp>
        <p:nvSpPr>
          <p:cNvPr id="86" name="Rectangle 85">
            <a:extLst>
              <a:ext uri="{FF2B5EF4-FFF2-40B4-BE49-F238E27FC236}">
                <a16:creationId xmlns:a16="http://schemas.microsoft.com/office/drawing/2014/main" id="{4398FDAC-40E4-4465-AE28-D439D35BAF9E}"/>
              </a:ext>
            </a:extLst>
          </p:cNvPr>
          <p:cNvSpPr/>
          <p:nvPr/>
        </p:nvSpPr>
        <p:spPr>
          <a:xfrm>
            <a:off x="441321" y="4956313"/>
            <a:ext cx="102018" cy="463826"/>
          </a:xfrm>
          <a:prstGeom prst="rect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6C1705A-05AF-4BE3-986F-A42A37A04E7D}"/>
              </a:ext>
            </a:extLst>
          </p:cNvPr>
          <p:cNvCxnSpPr>
            <a:cxnSpLocks/>
          </p:cNvCxnSpPr>
          <p:nvPr/>
        </p:nvCxnSpPr>
        <p:spPr>
          <a:xfrm flipH="1">
            <a:off x="8454887" y="1722783"/>
            <a:ext cx="407240" cy="12064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04483E4-6FB1-47DA-882C-927B0115CA9C}"/>
              </a:ext>
            </a:extLst>
          </p:cNvPr>
          <p:cNvCxnSpPr/>
          <p:nvPr/>
        </p:nvCxnSpPr>
        <p:spPr>
          <a:xfrm>
            <a:off x="8468768" y="2929193"/>
            <a:ext cx="2116429" cy="77646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C2EFD03-2F5E-4FA8-A0B8-2DF401DE889E}"/>
              </a:ext>
            </a:extLst>
          </p:cNvPr>
          <p:cNvCxnSpPr>
            <a:cxnSpLocks/>
          </p:cNvCxnSpPr>
          <p:nvPr/>
        </p:nvCxnSpPr>
        <p:spPr>
          <a:xfrm>
            <a:off x="8872524" y="1722783"/>
            <a:ext cx="1749401" cy="19628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94">
            <a:extLst>
              <a:ext uri="{FF2B5EF4-FFF2-40B4-BE49-F238E27FC236}">
                <a16:creationId xmlns:a16="http://schemas.microsoft.com/office/drawing/2014/main" id="{B5C81585-D105-4AA0-9D50-A384928E1C8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70764" y="2314585"/>
            <a:ext cx="963251" cy="774259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A26D0DC2-F881-44BF-8B0F-327A65406FA9}"/>
              </a:ext>
            </a:extLst>
          </p:cNvPr>
          <p:cNvSpPr/>
          <p:nvPr/>
        </p:nvSpPr>
        <p:spPr>
          <a:xfrm rot="1065424">
            <a:off x="7631572" y="1471562"/>
            <a:ext cx="818422" cy="15848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E64F6FA-686E-4F32-9942-B8AD65B4097D}"/>
              </a:ext>
            </a:extLst>
          </p:cNvPr>
          <p:cNvSpPr txBox="1"/>
          <p:nvPr/>
        </p:nvSpPr>
        <p:spPr>
          <a:xfrm rot="17300458">
            <a:off x="7369055" y="1996719"/>
            <a:ext cx="127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Spectators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C4779EF-81B9-44F3-A63D-9E7D66E93DBA}"/>
              </a:ext>
            </a:extLst>
          </p:cNvPr>
          <p:cNvSpPr txBox="1"/>
          <p:nvPr/>
        </p:nvSpPr>
        <p:spPr>
          <a:xfrm>
            <a:off x="10785553" y="3227906"/>
            <a:ext cx="7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FF33"/>
                </a:solidFill>
              </a:rPr>
              <a:t>Oars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07A25C31-E18A-4EC7-A4E5-87F33DB919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40404" y="6372043"/>
            <a:ext cx="237765" cy="237765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6F5BC8E7-5259-4287-AE76-FFC4E92254C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206189">
            <a:off x="4718616" y="3287313"/>
            <a:ext cx="715349" cy="237765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6452B583-C81E-4179-9DC6-A861CD3481D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1437" y="2017581"/>
            <a:ext cx="237765" cy="237765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34F60145-3008-4D10-BCE0-44A24FB203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6492" y="4437805"/>
            <a:ext cx="333630" cy="392241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89CE6804-F20E-4F74-9E03-30CB435918B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3528383">
            <a:off x="5037695" y="253855"/>
            <a:ext cx="871804" cy="14022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221D11-AFDE-41E0-AA2D-99FFF2EE746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148543" y="3742968"/>
            <a:ext cx="1036410" cy="24995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5088C8-9409-4207-8C68-38DC97ACF12F}"/>
              </a:ext>
            </a:extLst>
          </p:cNvPr>
          <p:cNvSpPr txBox="1"/>
          <p:nvPr/>
        </p:nvSpPr>
        <p:spPr>
          <a:xfrm>
            <a:off x="7500101" y="3312049"/>
            <a:ext cx="145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99CC"/>
                </a:solidFill>
              </a:rPr>
              <a:t>Picnic Tables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DF866F6-1C0D-4FEE-B62D-9C6DE610C7E0}"/>
              </a:ext>
            </a:extLst>
          </p:cNvPr>
          <p:cNvCxnSpPr>
            <a:cxnSpLocks/>
          </p:cNvCxnSpPr>
          <p:nvPr/>
        </p:nvCxnSpPr>
        <p:spPr>
          <a:xfrm flipH="1">
            <a:off x="7641913" y="3578087"/>
            <a:ext cx="213822" cy="127568"/>
          </a:xfrm>
          <a:prstGeom prst="straightConnector1">
            <a:avLst/>
          </a:prstGeom>
          <a:ln>
            <a:solidFill>
              <a:srgbClr val="FF99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8F23231-2E49-4228-ABB5-12172CB7F5BF}"/>
              </a:ext>
            </a:extLst>
          </p:cNvPr>
          <p:cNvSpPr/>
          <p:nvPr/>
        </p:nvSpPr>
        <p:spPr>
          <a:xfrm>
            <a:off x="6823011" y="3457176"/>
            <a:ext cx="309220" cy="317748"/>
          </a:xfrm>
          <a:prstGeom prst="rect">
            <a:avLst/>
          </a:prstGeom>
          <a:noFill/>
          <a:ln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61FDDB5-DA23-4AC1-BA45-89345D8FF2C3}"/>
              </a:ext>
            </a:extLst>
          </p:cNvPr>
          <p:cNvSpPr txBox="1"/>
          <p:nvPr/>
        </p:nvSpPr>
        <p:spPr>
          <a:xfrm>
            <a:off x="6665843" y="3181526"/>
            <a:ext cx="72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FF33"/>
                </a:solidFill>
              </a:rPr>
              <a:t>Store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4C7B9DB-215D-4D0D-BE1B-7872965983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854169" y="5223112"/>
            <a:ext cx="889681" cy="610985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944C340-EEEE-4FA7-8F6E-700795378502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6299010" y="4996070"/>
            <a:ext cx="406590" cy="227042"/>
          </a:xfrm>
          <a:prstGeom prst="straightConnector1">
            <a:avLst/>
          </a:prstGeom>
          <a:ln>
            <a:solidFill>
              <a:srgbClr val="99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E681970B-AA48-4CAC-9AB0-3AD51B61318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10978" y="4736011"/>
            <a:ext cx="1117538" cy="3068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D817889-E759-4DEC-978B-B11D7E059F6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072863" y="4999932"/>
            <a:ext cx="417444" cy="3315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230580E-885E-4C1B-AFD8-A833782C1F90}"/>
              </a:ext>
            </a:extLst>
          </p:cNvPr>
          <p:cNvSpPr txBox="1"/>
          <p:nvPr/>
        </p:nvSpPr>
        <p:spPr>
          <a:xfrm>
            <a:off x="423238" y="123507"/>
            <a:ext cx="215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2018 Venue Map</a:t>
            </a:r>
          </a:p>
        </p:txBody>
      </p:sp>
    </p:spTree>
    <p:extLst>
      <p:ext uri="{BB962C8B-B14F-4D97-AF65-F5344CB8AC3E}">
        <p14:creationId xmlns:p14="http://schemas.microsoft.com/office/powerpoint/2010/main" val="133527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CB41F7-EAF2-4308-8F8A-804894BEB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0445" y="754086"/>
            <a:ext cx="5001505" cy="564150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85E8CF3D-CC6E-485C-B1F2-FD780E5D4AD3}"/>
              </a:ext>
            </a:extLst>
          </p:cNvPr>
          <p:cNvSpPr txBox="1"/>
          <p:nvPr/>
        </p:nvSpPr>
        <p:spPr>
          <a:xfrm>
            <a:off x="6575457" y="4121642"/>
            <a:ext cx="1427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FF33"/>
                </a:solidFill>
              </a:rPr>
              <a:t>Registration</a:t>
            </a:r>
          </a:p>
          <a:p>
            <a:r>
              <a:rPr lang="en-US" dirty="0">
                <a:solidFill>
                  <a:srgbClr val="99FF33"/>
                </a:solidFill>
              </a:rPr>
              <a:t>Volunteers</a:t>
            </a:r>
          </a:p>
          <a:p>
            <a:r>
              <a:rPr lang="en-US" dirty="0">
                <a:solidFill>
                  <a:srgbClr val="99FF33"/>
                </a:solidFill>
              </a:rPr>
              <a:t>Radio Charge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0D1E18E-8EA0-4697-B00F-F6B3F5A1216E}"/>
              </a:ext>
            </a:extLst>
          </p:cNvPr>
          <p:cNvCxnSpPr/>
          <p:nvPr/>
        </p:nvCxnSpPr>
        <p:spPr>
          <a:xfrm>
            <a:off x="7809527" y="4337344"/>
            <a:ext cx="375015" cy="199797"/>
          </a:xfrm>
          <a:prstGeom prst="straightConnector1">
            <a:avLst/>
          </a:prstGeom>
          <a:ln>
            <a:solidFill>
              <a:srgbClr val="99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C4C52F4-171B-4C6D-99ED-7E4889F2EF9E}"/>
              </a:ext>
            </a:extLst>
          </p:cNvPr>
          <p:cNvSpPr txBox="1"/>
          <p:nvPr/>
        </p:nvSpPr>
        <p:spPr>
          <a:xfrm>
            <a:off x="8825494" y="4200773"/>
            <a:ext cx="146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FF33"/>
                </a:solidFill>
              </a:rPr>
              <a:t>Weigh Ins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586717-2BDE-4AEF-9A10-23A093C235CE}"/>
              </a:ext>
            </a:extLst>
          </p:cNvPr>
          <p:cNvCxnSpPr/>
          <p:nvPr/>
        </p:nvCxnSpPr>
        <p:spPr>
          <a:xfrm flipH="1">
            <a:off x="8577690" y="4339286"/>
            <a:ext cx="266843" cy="187448"/>
          </a:xfrm>
          <a:prstGeom prst="straightConnector1">
            <a:avLst/>
          </a:prstGeom>
          <a:ln>
            <a:solidFill>
              <a:srgbClr val="99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B4E5F926-0D53-43F8-B0CD-506DCFF71D4C}"/>
              </a:ext>
            </a:extLst>
          </p:cNvPr>
          <p:cNvSpPr/>
          <p:nvPr/>
        </p:nvSpPr>
        <p:spPr>
          <a:xfrm>
            <a:off x="8078875" y="1359568"/>
            <a:ext cx="411227" cy="591019"/>
          </a:xfrm>
          <a:prstGeom prst="rect">
            <a:avLst/>
          </a:prstGeom>
          <a:noFill/>
          <a:ln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835EC7-99FB-4794-8F41-7ED626108C77}"/>
              </a:ext>
            </a:extLst>
          </p:cNvPr>
          <p:cNvSpPr txBox="1"/>
          <p:nvPr/>
        </p:nvSpPr>
        <p:spPr>
          <a:xfrm>
            <a:off x="7143718" y="673552"/>
            <a:ext cx="156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FF33"/>
                </a:solidFill>
              </a:rPr>
              <a:t>Small Tent – </a:t>
            </a:r>
          </a:p>
          <a:p>
            <a:r>
              <a:rPr lang="en-US" dirty="0">
                <a:solidFill>
                  <a:srgbClr val="99FF33"/>
                </a:solidFill>
              </a:rPr>
              <a:t>Shop / Results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CD89F17-DA0D-4211-A623-8D98C1525791}"/>
              </a:ext>
            </a:extLst>
          </p:cNvPr>
          <p:cNvCxnSpPr>
            <a:cxnSpLocks/>
          </p:cNvCxnSpPr>
          <p:nvPr/>
        </p:nvCxnSpPr>
        <p:spPr>
          <a:xfrm>
            <a:off x="7776830" y="1319883"/>
            <a:ext cx="326571" cy="248983"/>
          </a:xfrm>
          <a:prstGeom prst="straightConnector1">
            <a:avLst/>
          </a:prstGeom>
          <a:ln>
            <a:solidFill>
              <a:srgbClr val="99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3">
            <a:extLst>
              <a:ext uri="{FF2B5EF4-FFF2-40B4-BE49-F238E27FC236}">
                <a16:creationId xmlns:a16="http://schemas.microsoft.com/office/drawing/2014/main" id="{7E4092F9-9D9B-4D10-9E76-30A91CA94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4102" y="1698766"/>
            <a:ext cx="920576" cy="76816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112604B9-4FE5-4A18-804E-A1713BF71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2121" y="1005970"/>
            <a:ext cx="1316850" cy="70719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B6F8C6F8-E696-4B48-9973-50B4E66CDC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8386" y="1427785"/>
            <a:ext cx="1585097" cy="1731414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C25E8658-6257-488B-81D0-9020C267ACEA}"/>
              </a:ext>
            </a:extLst>
          </p:cNvPr>
          <p:cNvSpPr txBox="1"/>
          <p:nvPr/>
        </p:nvSpPr>
        <p:spPr>
          <a:xfrm>
            <a:off x="8543266" y="4567679"/>
            <a:ext cx="56445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ICE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C7465D7-14FA-4FBD-AFE6-1339057713A1}"/>
              </a:ext>
            </a:extLst>
          </p:cNvPr>
          <p:cNvSpPr txBox="1"/>
          <p:nvPr/>
        </p:nvSpPr>
        <p:spPr>
          <a:xfrm>
            <a:off x="7720899" y="2085150"/>
            <a:ext cx="961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66FF"/>
                </a:solidFill>
              </a:rPr>
              <a:t>Awards</a:t>
            </a:r>
          </a:p>
        </p:txBody>
      </p:sp>
    </p:spTree>
    <p:extLst>
      <p:ext uri="{BB962C8B-B14F-4D97-AF65-F5344CB8AC3E}">
        <p14:creationId xmlns:p14="http://schemas.microsoft.com/office/powerpoint/2010/main" val="10048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11943</TotalTime>
  <Words>58</Words>
  <Application>Microsoft Macintosh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Poon, Christine</dc:creator>
  <cp:lastModifiedBy>Poon, Christine</cp:lastModifiedBy>
  <cp:revision>21</cp:revision>
  <dcterms:created xsi:type="dcterms:W3CDTF">2018-01-29T13:56:11Z</dcterms:created>
  <dcterms:modified xsi:type="dcterms:W3CDTF">2018-03-24T23:34:22Z</dcterms:modified>
</cp:coreProperties>
</file>