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98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14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5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6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4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9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9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9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7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0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447AD-830B-4C9C-9424-5161F5334B6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A7532-FF63-41D1-931C-6492AE8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851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76599"/>
            <a:ext cx="2130552" cy="342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23975" y="250838"/>
            <a:ext cx="421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SWEAT ERG Reservations 2015 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6989" y="824693"/>
            <a:ext cx="540402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To reserve an erg, payment </a:t>
            </a:r>
            <a:r>
              <a:rPr lang="en-US" sz="1600" i="1" u="sng" dirty="0" smtClean="0"/>
              <a:t>must</a:t>
            </a:r>
            <a:r>
              <a:rPr lang="en-US" sz="1600" dirty="0" smtClean="0"/>
              <a:t> be made in advance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To reserve an erg, please fill out the 2015 Erg Order form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Forms and payment </a:t>
            </a:r>
            <a:r>
              <a:rPr lang="en-US" sz="1600" i="1" u="sng" dirty="0" smtClean="0"/>
              <a:t>must</a:t>
            </a:r>
            <a:r>
              <a:rPr lang="en-US" sz="1600" dirty="0" smtClean="0"/>
              <a:t> be received by December 30th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Ergs </a:t>
            </a:r>
            <a:r>
              <a:rPr lang="en-US" sz="1600" i="1" u="sng" dirty="0" smtClean="0"/>
              <a:t>must</a:t>
            </a:r>
            <a:r>
              <a:rPr lang="en-US" sz="1600" dirty="0" smtClean="0"/>
              <a:t> be picked up between 3PM and 5PM on the day of SWEAT (new ergs available immediately after the final event)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Additional ERGs will be sold at SWEAT, however availability is not guaranteed and are on a first come-first served basis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14350" y="8331200"/>
            <a:ext cx="5829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 smtClean="0"/>
              <a:t>For reservations and inquiries, please contact Kurt </a:t>
            </a:r>
            <a:r>
              <a:rPr lang="en-US" sz="1600" u="sng" dirty="0" err="1" smtClean="0"/>
              <a:t>Hofmeister</a:t>
            </a:r>
            <a:r>
              <a:rPr lang="en-US" sz="1600" u="sng" dirty="0" smtClean="0"/>
              <a:t> at Kurt@driftinc.com</a:t>
            </a:r>
            <a:endParaRPr lang="en-US" sz="1600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1981200" y="3640175"/>
            <a:ext cx="25072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</a:t>
            </a:r>
            <a:r>
              <a:rPr lang="en-US" dirty="0" smtClean="0"/>
              <a:t>850</a:t>
            </a:r>
            <a:r>
              <a:rPr lang="en-US" dirty="0" smtClean="0"/>
              <a:t> </a:t>
            </a:r>
            <a:r>
              <a:rPr lang="en-US" dirty="0" smtClean="0"/>
              <a:t>-  Exclusive Race Build New Concept D with PM </a:t>
            </a:r>
            <a:r>
              <a:rPr lang="en-US" dirty="0" smtClean="0"/>
              <a:t>5 </a:t>
            </a:r>
            <a:r>
              <a:rPr lang="en-US" dirty="0" smtClean="0"/>
              <a:t>Monitor </a:t>
            </a:r>
          </a:p>
          <a:p>
            <a:r>
              <a:rPr lang="en-US" sz="1200" dirty="0" smtClean="0"/>
              <a:t>(does not include rechargeable battery or heart rate monitor)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1981200" y="7041293"/>
            <a:ext cx="4480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$</a:t>
            </a:r>
            <a:r>
              <a:rPr lang="en-US" smtClean="0"/>
              <a:t>775</a:t>
            </a:r>
            <a:r>
              <a:rPr lang="en-US" smtClean="0"/>
              <a:t> </a:t>
            </a:r>
            <a:r>
              <a:rPr lang="en-US" dirty="0" smtClean="0"/>
              <a:t>- Used Concept D with PM 3/4 Monitor (2012 models)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" y="3111042"/>
            <a:ext cx="1666879" cy="235092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5" y="6172200"/>
            <a:ext cx="1724481" cy="172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5482</TotalTime>
  <Words>131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</dc:creator>
  <cp:lastModifiedBy>kurt hofmeister</cp:lastModifiedBy>
  <cp:revision>20</cp:revision>
  <dcterms:created xsi:type="dcterms:W3CDTF">2012-10-30T06:48:34Z</dcterms:created>
  <dcterms:modified xsi:type="dcterms:W3CDTF">2014-11-17T20:34:59Z</dcterms:modified>
</cp:coreProperties>
</file>