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98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3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8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8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6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4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9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DB20-9E33-419E-9250-FD5D3DA090F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08155-1F67-4F8E-9529-3827F7235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99812"/>
            <a:ext cx="1743075" cy="1767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31759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SWEAT Erg Order Form 2015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714" y="141732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9753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Phone:________________________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16687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Email:_____________________________________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599" y="2761172"/>
            <a:ext cx="5803447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$850 </a:t>
            </a:r>
            <a:r>
              <a:rPr lang="en-US" sz="2000" dirty="0" smtClean="0">
                <a:solidFill>
                  <a:schemeClr val="tx1"/>
                </a:solidFill>
              </a:rPr>
              <a:t>New RACE Model D </a:t>
            </a:r>
            <a:r>
              <a:rPr lang="en-US" sz="2000" smtClean="0">
                <a:solidFill>
                  <a:schemeClr val="tx1"/>
                </a:solidFill>
              </a:rPr>
              <a:t>with </a:t>
            </a:r>
            <a:r>
              <a:rPr lang="en-US" sz="2000" smtClean="0">
                <a:solidFill>
                  <a:schemeClr val="tx1"/>
                </a:solidFill>
              </a:rPr>
              <a:t>PM5</a:t>
            </a:r>
            <a:r>
              <a:rPr lang="en-US" sz="2000" dirty="0" smtClean="0">
                <a:solidFill>
                  <a:schemeClr val="tx1"/>
                </a:solidFill>
              </a:rPr>
              <a:t>	No.____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$</a:t>
            </a:r>
            <a:r>
              <a:rPr lang="en-US" sz="2000" dirty="0" smtClean="0">
                <a:solidFill>
                  <a:schemeClr val="tx1"/>
                </a:solidFill>
              </a:rPr>
              <a:t>775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Used Model D with PM3/4		No.____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		Total:  $_________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6943" y="4155387"/>
            <a:ext cx="5803447" cy="725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6943" y="5029200"/>
            <a:ext cx="5836104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/>
                </a:solidFill>
              </a:rPr>
              <a:t>I am paying by Credit Card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Name on Card:_________________	Expiration Date:______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Card #:_______________________	Security Code:________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Card Type (e.g. Visa):____________	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4323" y="4364192"/>
            <a:ext cx="5301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dirty="0" smtClean="0"/>
              <a:t>I am paying by Check (Please make payable to Jesuit Crew)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35185" y="7387994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Jesuit Crew</a:t>
            </a:r>
          </a:p>
          <a:p>
            <a:r>
              <a:rPr lang="en-US" sz="1400" dirty="0" smtClean="0"/>
              <a:t>12345 </a:t>
            </a:r>
            <a:r>
              <a:rPr lang="en-US" sz="1400" dirty="0" err="1" smtClean="0"/>
              <a:t>Inwood</a:t>
            </a:r>
            <a:r>
              <a:rPr lang="en-US" sz="1400" dirty="0" smtClean="0"/>
              <a:t> Rd.</a:t>
            </a:r>
          </a:p>
          <a:p>
            <a:r>
              <a:rPr lang="en-US" sz="1400" dirty="0" smtClean="0"/>
              <a:t>Dallas, Texas 75244</a:t>
            </a:r>
          </a:p>
          <a:p>
            <a:r>
              <a:rPr lang="en-US" sz="1400" dirty="0" smtClean="0"/>
              <a:t>Attn:  Erg Sales</a:t>
            </a:r>
          </a:p>
          <a:p>
            <a:r>
              <a:rPr lang="en-US" sz="1200" dirty="0" smtClean="0"/>
              <a:t>				</a:t>
            </a:r>
          </a:p>
          <a:p>
            <a:endParaRPr lang="en-US" sz="1200" dirty="0" smtClean="0"/>
          </a:p>
          <a:p>
            <a:r>
              <a:rPr lang="en-US" sz="1200" dirty="0"/>
              <a:t>	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7467600"/>
            <a:ext cx="275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mail completed </a:t>
            </a:r>
          </a:p>
          <a:p>
            <a:r>
              <a:rPr lang="en-US" dirty="0" smtClean="0"/>
              <a:t>forms and checks to: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6477000"/>
            <a:ext cx="364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chemeClr val="tx1"/>
                </a:solidFill>
              </a:rPr>
              <a:t>Signature:___________________________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5486</TotalTime>
  <Words>66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</dc:creator>
  <cp:lastModifiedBy>kurt hofmeister</cp:lastModifiedBy>
  <cp:revision>17</cp:revision>
  <dcterms:created xsi:type="dcterms:W3CDTF">2012-10-30T07:09:28Z</dcterms:created>
  <dcterms:modified xsi:type="dcterms:W3CDTF">2014-11-17T20:34:15Z</dcterms:modified>
</cp:coreProperties>
</file>