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2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B6124-D974-4B4C-B0AF-38E1F50A3ACE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DA5D2-6994-4D34-94F5-8E5645E554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B6124-D974-4B4C-B0AF-38E1F50A3ACE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DA5D2-6994-4D34-94F5-8E5645E554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B6124-D974-4B4C-B0AF-38E1F50A3ACE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DA5D2-6994-4D34-94F5-8E5645E554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B6124-D974-4B4C-B0AF-38E1F50A3ACE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DA5D2-6994-4D34-94F5-8E5645E554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B6124-D974-4B4C-B0AF-38E1F50A3ACE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DA5D2-6994-4D34-94F5-8E5645E554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B6124-D974-4B4C-B0AF-38E1F50A3ACE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DA5D2-6994-4D34-94F5-8E5645E554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B6124-D974-4B4C-B0AF-38E1F50A3ACE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DA5D2-6994-4D34-94F5-8E5645E554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B6124-D974-4B4C-B0AF-38E1F50A3ACE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DA5D2-6994-4D34-94F5-8E5645E554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B6124-D974-4B4C-B0AF-38E1F50A3ACE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DA5D2-6994-4D34-94F5-8E5645E554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B6124-D974-4B4C-B0AF-38E1F50A3ACE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DA5D2-6994-4D34-94F5-8E5645E554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B6124-D974-4B4C-B0AF-38E1F50A3ACE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DA5D2-6994-4D34-94F5-8E5645E554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B6124-D974-4B4C-B0AF-38E1F50A3ACE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DA5D2-6994-4D34-94F5-8E5645E5540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1463040" y="215630"/>
            <a:ext cx="6420255" cy="6566170"/>
          </a:xfrm>
          <a:custGeom>
            <a:avLst/>
            <a:gdLst>
              <a:gd name="connsiteX0" fmla="*/ 77821 w 6420255"/>
              <a:gd name="connsiteY0" fmla="*/ 2062263 h 6566170"/>
              <a:gd name="connsiteX1" fmla="*/ 535021 w 6420255"/>
              <a:gd name="connsiteY1" fmla="*/ 1760706 h 6566170"/>
              <a:gd name="connsiteX2" fmla="*/ 1011676 w 6420255"/>
              <a:gd name="connsiteY2" fmla="*/ 1605063 h 6566170"/>
              <a:gd name="connsiteX3" fmla="*/ 1322961 w 6420255"/>
              <a:gd name="connsiteY3" fmla="*/ 1634246 h 6566170"/>
              <a:gd name="connsiteX4" fmla="*/ 1546697 w 6420255"/>
              <a:gd name="connsiteY4" fmla="*/ 1400783 h 6566170"/>
              <a:gd name="connsiteX5" fmla="*/ 2062263 w 6420255"/>
              <a:gd name="connsiteY5" fmla="*/ 1342417 h 6566170"/>
              <a:gd name="connsiteX6" fmla="*/ 2344366 w 6420255"/>
              <a:gd name="connsiteY6" fmla="*/ 1089497 h 6566170"/>
              <a:gd name="connsiteX7" fmla="*/ 2996119 w 6420255"/>
              <a:gd name="connsiteY7" fmla="*/ 992221 h 6566170"/>
              <a:gd name="connsiteX8" fmla="*/ 3073940 w 6420255"/>
              <a:gd name="connsiteY8" fmla="*/ 583659 h 6566170"/>
              <a:gd name="connsiteX9" fmla="*/ 3307404 w 6420255"/>
              <a:gd name="connsiteY9" fmla="*/ 136187 h 6566170"/>
              <a:gd name="connsiteX10" fmla="*/ 3677055 w 6420255"/>
              <a:gd name="connsiteY10" fmla="*/ 0 h 6566170"/>
              <a:gd name="connsiteX11" fmla="*/ 3861880 w 6420255"/>
              <a:gd name="connsiteY11" fmla="*/ 184825 h 6566170"/>
              <a:gd name="connsiteX12" fmla="*/ 4348263 w 6420255"/>
              <a:gd name="connsiteY12" fmla="*/ 700391 h 6566170"/>
              <a:gd name="connsiteX13" fmla="*/ 4075889 w 6420255"/>
              <a:gd name="connsiteY13" fmla="*/ 1108953 h 6566170"/>
              <a:gd name="connsiteX14" fmla="*/ 4134255 w 6420255"/>
              <a:gd name="connsiteY14" fmla="*/ 1352144 h 6566170"/>
              <a:gd name="connsiteX15" fmla="*/ 4396902 w 6420255"/>
              <a:gd name="connsiteY15" fmla="*/ 1721795 h 6566170"/>
              <a:gd name="connsiteX16" fmla="*/ 4708187 w 6420255"/>
              <a:gd name="connsiteY16" fmla="*/ 1935804 h 6566170"/>
              <a:gd name="connsiteX17" fmla="*/ 5243208 w 6420255"/>
              <a:gd name="connsiteY17" fmla="*/ 2149812 h 6566170"/>
              <a:gd name="connsiteX18" fmla="*/ 5826868 w 6420255"/>
              <a:gd name="connsiteY18" fmla="*/ 2684834 h 6566170"/>
              <a:gd name="connsiteX19" fmla="*/ 6167336 w 6420255"/>
              <a:gd name="connsiteY19" fmla="*/ 3093395 h 6566170"/>
              <a:gd name="connsiteX20" fmla="*/ 6342434 w 6420255"/>
              <a:gd name="connsiteY20" fmla="*/ 3774331 h 6566170"/>
              <a:gd name="connsiteX21" fmla="*/ 6420255 w 6420255"/>
              <a:gd name="connsiteY21" fmla="*/ 4250987 h 6566170"/>
              <a:gd name="connsiteX22" fmla="*/ 5885234 w 6420255"/>
              <a:gd name="connsiteY22" fmla="*/ 4863829 h 6566170"/>
              <a:gd name="connsiteX23" fmla="*/ 5340485 w 6420255"/>
              <a:gd name="connsiteY23" fmla="*/ 5184842 h 6566170"/>
              <a:gd name="connsiteX24" fmla="*/ 4552544 w 6420255"/>
              <a:gd name="connsiteY24" fmla="*/ 5359940 h 6566170"/>
              <a:gd name="connsiteX25" fmla="*/ 4066161 w 6420255"/>
              <a:gd name="connsiteY25" fmla="*/ 5252936 h 6566170"/>
              <a:gd name="connsiteX26" fmla="*/ 3706238 w 6420255"/>
              <a:gd name="connsiteY26" fmla="*/ 5068110 h 6566170"/>
              <a:gd name="connsiteX27" fmla="*/ 3394953 w 6420255"/>
              <a:gd name="connsiteY27" fmla="*/ 5009744 h 6566170"/>
              <a:gd name="connsiteX28" fmla="*/ 2957208 w 6420255"/>
              <a:gd name="connsiteY28" fmla="*/ 5126476 h 6566170"/>
              <a:gd name="connsiteX29" fmla="*/ 2869659 w 6420255"/>
              <a:gd name="connsiteY29" fmla="*/ 5418306 h 6566170"/>
              <a:gd name="connsiteX30" fmla="*/ 2937753 w 6420255"/>
              <a:gd name="connsiteY30" fmla="*/ 5710136 h 6566170"/>
              <a:gd name="connsiteX31" fmla="*/ 3132306 w 6420255"/>
              <a:gd name="connsiteY31" fmla="*/ 6118697 h 6566170"/>
              <a:gd name="connsiteX32" fmla="*/ 3044757 w 6420255"/>
              <a:gd name="connsiteY32" fmla="*/ 6391072 h 6566170"/>
              <a:gd name="connsiteX33" fmla="*/ 2714017 w 6420255"/>
              <a:gd name="connsiteY33" fmla="*/ 6566170 h 6566170"/>
              <a:gd name="connsiteX34" fmla="*/ 2013625 w 6420255"/>
              <a:gd name="connsiteY34" fmla="*/ 6381344 h 6566170"/>
              <a:gd name="connsiteX35" fmla="*/ 1585608 w 6420255"/>
              <a:gd name="connsiteY35" fmla="*/ 6157608 h 6566170"/>
              <a:gd name="connsiteX36" fmla="*/ 1361872 w 6420255"/>
              <a:gd name="connsiteY36" fmla="*/ 5797685 h 6566170"/>
              <a:gd name="connsiteX37" fmla="*/ 1449421 w 6420255"/>
              <a:gd name="connsiteY37" fmla="*/ 5593404 h 6566170"/>
              <a:gd name="connsiteX38" fmla="*/ 1624519 w 6420255"/>
              <a:gd name="connsiteY38" fmla="*/ 5642042 h 6566170"/>
              <a:gd name="connsiteX39" fmla="*/ 1809344 w 6420255"/>
              <a:gd name="connsiteY39" fmla="*/ 5486400 h 6566170"/>
              <a:gd name="connsiteX40" fmla="*/ 2130357 w 6420255"/>
              <a:gd name="connsiteY40" fmla="*/ 5603131 h 6566170"/>
              <a:gd name="connsiteX41" fmla="*/ 2383276 w 6420255"/>
              <a:gd name="connsiteY41" fmla="*/ 5418306 h 6566170"/>
              <a:gd name="connsiteX42" fmla="*/ 2363821 w 6420255"/>
              <a:gd name="connsiteY42" fmla="*/ 5145931 h 6566170"/>
              <a:gd name="connsiteX43" fmla="*/ 1916349 w 6420255"/>
              <a:gd name="connsiteY43" fmla="*/ 4941651 h 6566170"/>
              <a:gd name="connsiteX44" fmla="*/ 1381327 w 6420255"/>
              <a:gd name="connsiteY44" fmla="*/ 4756825 h 6566170"/>
              <a:gd name="connsiteX45" fmla="*/ 719846 w 6420255"/>
              <a:gd name="connsiteY45" fmla="*/ 3891063 h 6566170"/>
              <a:gd name="connsiteX46" fmla="*/ 408561 w 6420255"/>
              <a:gd name="connsiteY46" fmla="*/ 3365770 h 6566170"/>
              <a:gd name="connsiteX47" fmla="*/ 116731 w 6420255"/>
              <a:gd name="connsiteY47" fmla="*/ 3239310 h 6566170"/>
              <a:gd name="connsiteX48" fmla="*/ 0 w 6420255"/>
              <a:gd name="connsiteY48" fmla="*/ 2957208 h 6566170"/>
              <a:gd name="connsiteX49" fmla="*/ 48638 w 6420255"/>
              <a:gd name="connsiteY49" fmla="*/ 2568102 h 6566170"/>
              <a:gd name="connsiteX50" fmla="*/ 126459 w 6420255"/>
              <a:gd name="connsiteY50" fmla="*/ 2256817 h 6566170"/>
              <a:gd name="connsiteX51" fmla="*/ 77821 w 6420255"/>
              <a:gd name="connsiteY51" fmla="*/ 2062263 h 6566170"/>
              <a:gd name="connsiteX0" fmla="*/ 77821 w 6420255"/>
              <a:gd name="connsiteY0" fmla="*/ 2062263 h 6566170"/>
              <a:gd name="connsiteX1" fmla="*/ 535021 w 6420255"/>
              <a:gd name="connsiteY1" fmla="*/ 1760706 h 6566170"/>
              <a:gd name="connsiteX2" fmla="*/ 1011676 w 6420255"/>
              <a:gd name="connsiteY2" fmla="*/ 1605063 h 6566170"/>
              <a:gd name="connsiteX3" fmla="*/ 1322961 w 6420255"/>
              <a:gd name="connsiteY3" fmla="*/ 1634246 h 6566170"/>
              <a:gd name="connsiteX4" fmla="*/ 1546697 w 6420255"/>
              <a:gd name="connsiteY4" fmla="*/ 1400783 h 6566170"/>
              <a:gd name="connsiteX5" fmla="*/ 2062263 w 6420255"/>
              <a:gd name="connsiteY5" fmla="*/ 1342417 h 6566170"/>
              <a:gd name="connsiteX6" fmla="*/ 2344366 w 6420255"/>
              <a:gd name="connsiteY6" fmla="*/ 1089497 h 6566170"/>
              <a:gd name="connsiteX7" fmla="*/ 2996119 w 6420255"/>
              <a:gd name="connsiteY7" fmla="*/ 992221 h 6566170"/>
              <a:gd name="connsiteX8" fmla="*/ 3073940 w 6420255"/>
              <a:gd name="connsiteY8" fmla="*/ 583659 h 6566170"/>
              <a:gd name="connsiteX9" fmla="*/ 3307404 w 6420255"/>
              <a:gd name="connsiteY9" fmla="*/ 136187 h 6566170"/>
              <a:gd name="connsiteX10" fmla="*/ 3677055 w 6420255"/>
              <a:gd name="connsiteY10" fmla="*/ 0 h 6566170"/>
              <a:gd name="connsiteX11" fmla="*/ 3861880 w 6420255"/>
              <a:gd name="connsiteY11" fmla="*/ 184825 h 6566170"/>
              <a:gd name="connsiteX12" fmla="*/ 4043999 w 6420255"/>
              <a:gd name="connsiteY12" fmla="*/ 382423 h 6566170"/>
              <a:gd name="connsiteX13" fmla="*/ 4348263 w 6420255"/>
              <a:gd name="connsiteY13" fmla="*/ 700391 h 6566170"/>
              <a:gd name="connsiteX14" fmla="*/ 4075889 w 6420255"/>
              <a:gd name="connsiteY14" fmla="*/ 1108953 h 6566170"/>
              <a:gd name="connsiteX15" fmla="*/ 4134255 w 6420255"/>
              <a:gd name="connsiteY15" fmla="*/ 1352144 h 6566170"/>
              <a:gd name="connsiteX16" fmla="*/ 4396902 w 6420255"/>
              <a:gd name="connsiteY16" fmla="*/ 1721795 h 6566170"/>
              <a:gd name="connsiteX17" fmla="*/ 4708187 w 6420255"/>
              <a:gd name="connsiteY17" fmla="*/ 1935804 h 6566170"/>
              <a:gd name="connsiteX18" fmla="*/ 5243208 w 6420255"/>
              <a:gd name="connsiteY18" fmla="*/ 2149812 h 6566170"/>
              <a:gd name="connsiteX19" fmla="*/ 5826868 w 6420255"/>
              <a:gd name="connsiteY19" fmla="*/ 2684834 h 6566170"/>
              <a:gd name="connsiteX20" fmla="*/ 6167336 w 6420255"/>
              <a:gd name="connsiteY20" fmla="*/ 3093395 h 6566170"/>
              <a:gd name="connsiteX21" fmla="*/ 6342434 w 6420255"/>
              <a:gd name="connsiteY21" fmla="*/ 3774331 h 6566170"/>
              <a:gd name="connsiteX22" fmla="*/ 6420255 w 6420255"/>
              <a:gd name="connsiteY22" fmla="*/ 4250987 h 6566170"/>
              <a:gd name="connsiteX23" fmla="*/ 5885234 w 6420255"/>
              <a:gd name="connsiteY23" fmla="*/ 4863829 h 6566170"/>
              <a:gd name="connsiteX24" fmla="*/ 5340485 w 6420255"/>
              <a:gd name="connsiteY24" fmla="*/ 5184842 h 6566170"/>
              <a:gd name="connsiteX25" fmla="*/ 4552544 w 6420255"/>
              <a:gd name="connsiteY25" fmla="*/ 5359940 h 6566170"/>
              <a:gd name="connsiteX26" fmla="*/ 4066161 w 6420255"/>
              <a:gd name="connsiteY26" fmla="*/ 5252936 h 6566170"/>
              <a:gd name="connsiteX27" fmla="*/ 3706238 w 6420255"/>
              <a:gd name="connsiteY27" fmla="*/ 5068110 h 6566170"/>
              <a:gd name="connsiteX28" fmla="*/ 3394953 w 6420255"/>
              <a:gd name="connsiteY28" fmla="*/ 5009744 h 6566170"/>
              <a:gd name="connsiteX29" fmla="*/ 2957208 w 6420255"/>
              <a:gd name="connsiteY29" fmla="*/ 5126476 h 6566170"/>
              <a:gd name="connsiteX30" fmla="*/ 2869659 w 6420255"/>
              <a:gd name="connsiteY30" fmla="*/ 5418306 h 6566170"/>
              <a:gd name="connsiteX31" fmla="*/ 2937753 w 6420255"/>
              <a:gd name="connsiteY31" fmla="*/ 5710136 h 6566170"/>
              <a:gd name="connsiteX32" fmla="*/ 3132306 w 6420255"/>
              <a:gd name="connsiteY32" fmla="*/ 6118697 h 6566170"/>
              <a:gd name="connsiteX33" fmla="*/ 3044757 w 6420255"/>
              <a:gd name="connsiteY33" fmla="*/ 6391072 h 6566170"/>
              <a:gd name="connsiteX34" fmla="*/ 2714017 w 6420255"/>
              <a:gd name="connsiteY34" fmla="*/ 6566170 h 6566170"/>
              <a:gd name="connsiteX35" fmla="*/ 2013625 w 6420255"/>
              <a:gd name="connsiteY35" fmla="*/ 6381344 h 6566170"/>
              <a:gd name="connsiteX36" fmla="*/ 1585608 w 6420255"/>
              <a:gd name="connsiteY36" fmla="*/ 6157608 h 6566170"/>
              <a:gd name="connsiteX37" fmla="*/ 1361872 w 6420255"/>
              <a:gd name="connsiteY37" fmla="*/ 5797685 h 6566170"/>
              <a:gd name="connsiteX38" fmla="*/ 1449421 w 6420255"/>
              <a:gd name="connsiteY38" fmla="*/ 5593404 h 6566170"/>
              <a:gd name="connsiteX39" fmla="*/ 1624519 w 6420255"/>
              <a:gd name="connsiteY39" fmla="*/ 5642042 h 6566170"/>
              <a:gd name="connsiteX40" fmla="*/ 1809344 w 6420255"/>
              <a:gd name="connsiteY40" fmla="*/ 5486400 h 6566170"/>
              <a:gd name="connsiteX41" fmla="*/ 2130357 w 6420255"/>
              <a:gd name="connsiteY41" fmla="*/ 5603131 h 6566170"/>
              <a:gd name="connsiteX42" fmla="*/ 2383276 w 6420255"/>
              <a:gd name="connsiteY42" fmla="*/ 5418306 h 6566170"/>
              <a:gd name="connsiteX43" fmla="*/ 2363821 w 6420255"/>
              <a:gd name="connsiteY43" fmla="*/ 5145931 h 6566170"/>
              <a:gd name="connsiteX44" fmla="*/ 1916349 w 6420255"/>
              <a:gd name="connsiteY44" fmla="*/ 4941651 h 6566170"/>
              <a:gd name="connsiteX45" fmla="*/ 1381327 w 6420255"/>
              <a:gd name="connsiteY45" fmla="*/ 4756825 h 6566170"/>
              <a:gd name="connsiteX46" fmla="*/ 719846 w 6420255"/>
              <a:gd name="connsiteY46" fmla="*/ 3891063 h 6566170"/>
              <a:gd name="connsiteX47" fmla="*/ 408561 w 6420255"/>
              <a:gd name="connsiteY47" fmla="*/ 3365770 h 6566170"/>
              <a:gd name="connsiteX48" fmla="*/ 116731 w 6420255"/>
              <a:gd name="connsiteY48" fmla="*/ 3239310 h 6566170"/>
              <a:gd name="connsiteX49" fmla="*/ 0 w 6420255"/>
              <a:gd name="connsiteY49" fmla="*/ 2957208 h 6566170"/>
              <a:gd name="connsiteX50" fmla="*/ 48638 w 6420255"/>
              <a:gd name="connsiteY50" fmla="*/ 2568102 h 6566170"/>
              <a:gd name="connsiteX51" fmla="*/ 126459 w 6420255"/>
              <a:gd name="connsiteY51" fmla="*/ 2256817 h 6566170"/>
              <a:gd name="connsiteX52" fmla="*/ 77821 w 6420255"/>
              <a:gd name="connsiteY52" fmla="*/ 2062263 h 6566170"/>
              <a:gd name="connsiteX0" fmla="*/ 77821 w 6420255"/>
              <a:gd name="connsiteY0" fmla="*/ 2062263 h 6566170"/>
              <a:gd name="connsiteX1" fmla="*/ 535021 w 6420255"/>
              <a:gd name="connsiteY1" fmla="*/ 1760706 h 6566170"/>
              <a:gd name="connsiteX2" fmla="*/ 1011676 w 6420255"/>
              <a:gd name="connsiteY2" fmla="*/ 1605063 h 6566170"/>
              <a:gd name="connsiteX3" fmla="*/ 1322961 w 6420255"/>
              <a:gd name="connsiteY3" fmla="*/ 1634246 h 6566170"/>
              <a:gd name="connsiteX4" fmla="*/ 1546697 w 6420255"/>
              <a:gd name="connsiteY4" fmla="*/ 1400783 h 6566170"/>
              <a:gd name="connsiteX5" fmla="*/ 2062263 w 6420255"/>
              <a:gd name="connsiteY5" fmla="*/ 1342417 h 6566170"/>
              <a:gd name="connsiteX6" fmla="*/ 2344366 w 6420255"/>
              <a:gd name="connsiteY6" fmla="*/ 1089497 h 6566170"/>
              <a:gd name="connsiteX7" fmla="*/ 2996119 w 6420255"/>
              <a:gd name="connsiteY7" fmla="*/ 992221 h 6566170"/>
              <a:gd name="connsiteX8" fmla="*/ 3073940 w 6420255"/>
              <a:gd name="connsiteY8" fmla="*/ 583659 h 6566170"/>
              <a:gd name="connsiteX9" fmla="*/ 3307404 w 6420255"/>
              <a:gd name="connsiteY9" fmla="*/ 136187 h 6566170"/>
              <a:gd name="connsiteX10" fmla="*/ 3677055 w 6420255"/>
              <a:gd name="connsiteY10" fmla="*/ 0 h 6566170"/>
              <a:gd name="connsiteX11" fmla="*/ 3912140 w 6420255"/>
              <a:gd name="connsiteY11" fmla="*/ 102140 h 6566170"/>
              <a:gd name="connsiteX12" fmla="*/ 4043999 w 6420255"/>
              <a:gd name="connsiteY12" fmla="*/ 382423 h 6566170"/>
              <a:gd name="connsiteX13" fmla="*/ 4348263 w 6420255"/>
              <a:gd name="connsiteY13" fmla="*/ 700391 h 6566170"/>
              <a:gd name="connsiteX14" fmla="*/ 4075889 w 6420255"/>
              <a:gd name="connsiteY14" fmla="*/ 1108953 h 6566170"/>
              <a:gd name="connsiteX15" fmla="*/ 4134255 w 6420255"/>
              <a:gd name="connsiteY15" fmla="*/ 1352144 h 6566170"/>
              <a:gd name="connsiteX16" fmla="*/ 4396902 w 6420255"/>
              <a:gd name="connsiteY16" fmla="*/ 1721795 h 6566170"/>
              <a:gd name="connsiteX17" fmla="*/ 4708187 w 6420255"/>
              <a:gd name="connsiteY17" fmla="*/ 1935804 h 6566170"/>
              <a:gd name="connsiteX18" fmla="*/ 5243208 w 6420255"/>
              <a:gd name="connsiteY18" fmla="*/ 2149812 h 6566170"/>
              <a:gd name="connsiteX19" fmla="*/ 5826868 w 6420255"/>
              <a:gd name="connsiteY19" fmla="*/ 2684834 h 6566170"/>
              <a:gd name="connsiteX20" fmla="*/ 6167336 w 6420255"/>
              <a:gd name="connsiteY20" fmla="*/ 3093395 h 6566170"/>
              <a:gd name="connsiteX21" fmla="*/ 6342434 w 6420255"/>
              <a:gd name="connsiteY21" fmla="*/ 3774331 h 6566170"/>
              <a:gd name="connsiteX22" fmla="*/ 6420255 w 6420255"/>
              <a:gd name="connsiteY22" fmla="*/ 4250987 h 6566170"/>
              <a:gd name="connsiteX23" fmla="*/ 5885234 w 6420255"/>
              <a:gd name="connsiteY23" fmla="*/ 4863829 h 6566170"/>
              <a:gd name="connsiteX24" fmla="*/ 5340485 w 6420255"/>
              <a:gd name="connsiteY24" fmla="*/ 5184842 h 6566170"/>
              <a:gd name="connsiteX25" fmla="*/ 4552544 w 6420255"/>
              <a:gd name="connsiteY25" fmla="*/ 5359940 h 6566170"/>
              <a:gd name="connsiteX26" fmla="*/ 4066161 w 6420255"/>
              <a:gd name="connsiteY26" fmla="*/ 5252936 h 6566170"/>
              <a:gd name="connsiteX27" fmla="*/ 3706238 w 6420255"/>
              <a:gd name="connsiteY27" fmla="*/ 5068110 h 6566170"/>
              <a:gd name="connsiteX28" fmla="*/ 3394953 w 6420255"/>
              <a:gd name="connsiteY28" fmla="*/ 5009744 h 6566170"/>
              <a:gd name="connsiteX29" fmla="*/ 2957208 w 6420255"/>
              <a:gd name="connsiteY29" fmla="*/ 5126476 h 6566170"/>
              <a:gd name="connsiteX30" fmla="*/ 2869659 w 6420255"/>
              <a:gd name="connsiteY30" fmla="*/ 5418306 h 6566170"/>
              <a:gd name="connsiteX31" fmla="*/ 2937753 w 6420255"/>
              <a:gd name="connsiteY31" fmla="*/ 5710136 h 6566170"/>
              <a:gd name="connsiteX32" fmla="*/ 3132306 w 6420255"/>
              <a:gd name="connsiteY32" fmla="*/ 6118697 h 6566170"/>
              <a:gd name="connsiteX33" fmla="*/ 3044757 w 6420255"/>
              <a:gd name="connsiteY33" fmla="*/ 6391072 h 6566170"/>
              <a:gd name="connsiteX34" fmla="*/ 2714017 w 6420255"/>
              <a:gd name="connsiteY34" fmla="*/ 6566170 h 6566170"/>
              <a:gd name="connsiteX35" fmla="*/ 2013625 w 6420255"/>
              <a:gd name="connsiteY35" fmla="*/ 6381344 h 6566170"/>
              <a:gd name="connsiteX36" fmla="*/ 1585608 w 6420255"/>
              <a:gd name="connsiteY36" fmla="*/ 6157608 h 6566170"/>
              <a:gd name="connsiteX37" fmla="*/ 1361872 w 6420255"/>
              <a:gd name="connsiteY37" fmla="*/ 5797685 h 6566170"/>
              <a:gd name="connsiteX38" fmla="*/ 1449421 w 6420255"/>
              <a:gd name="connsiteY38" fmla="*/ 5593404 h 6566170"/>
              <a:gd name="connsiteX39" fmla="*/ 1624519 w 6420255"/>
              <a:gd name="connsiteY39" fmla="*/ 5642042 h 6566170"/>
              <a:gd name="connsiteX40" fmla="*/ 1809344 w 6420255"/>
              <a:gd name="connsiteY40" fmla="*/ 5486400 h 6566170"/>
              <a:gd name="connsiteX41" fmla="*/ 2130357 w 6420255"/>
              <a:gd name="connsiteY41" fmla="*/ 5603131 h 6566170"/>
              <a:gd name="connsiteX42" fmla="*/ 2383276 w 6420255"/>
              <a:gd name="connsiteY42" fmla="*/ 5418306 h 6566170"/>
              <a:gd name="connsiteX43" fmla="*/ 2363821 w 6420255"/>
              <a:gd name="connsiteY43" fmla="*/ 5145931 h 6566170"/>
              <a:gd name="connsiteX44" fmla="*/ 1916349 w 6420255"/>
              <a:gd name="connsiteY44" fmla="*/ 4941651 h 6566170"/>
              <a:gd name="connsiteX45" fmla="*/ 1381327 w 6420255"/>
              <a:gd name="connsiteY45" fmla="*/ 4756825 h 6566170"/>
              <a:gd name="connsiteX46" fmla="*/ 719846 w 6420255"/>
              <a:gd name="connsiteY46" fmla="*/ 3891063 h 6566170"/>
              <a:gd name="connsiteX47" fmla="*/ 408561 w 6420255"/>
              <a:gd name="connsiteY47" fmla="*/ 3365770 h 6566170"/>
              <a:gd name="connsiteX48" fmla="*/ 116731 w 6420255"/>
              <a:gd name="connsiteY48" fmla="*/ 3239310 h 6566170"/>
              <a:gd name="connsiteX49" fmla="*/ 0 w 6420255"/>
              <a:gd name="connsiteY49" fmla="*/ 2957208 h 6566170"/>
              <a:gd name="connsiteX50" fmla="*/ 48638 w 6420255"/>
              <a:gd name="connsiteY50" fmla="*/ 2568102 h 6566170"/>
              <a:gd name="connsiteX51" fmla="*/ 126459 w 6420255"/>
              <a:gd name="connsiteY51" fmla="*/ 2256817 h 6566170"/>
              <a:gd name="connsiteX52" fmla="*/ 77821 w 6420255"/>
              <a:gd name="connsiteY52" fmla="*/ 2062263 h 6566170"/>
              <a:gd name="connsiteX0" fmla="*/ 77821 w 6420255"/>
              <a:gd name="connsiteY0" fmla="*/ 2062263 h 6566170"/>
              <a:gd name="connsiteX1" fmla="*/ 535021 w 6420255"/>
              <a:gd name="connsiteY1" fmla="*/ 1760706 h 6566170"/>
              <a:gd name="connsiteX2" fmla="*/ 1011676 w 6420255"/>
              <a:gd name="connsiteY2" fmla="*/ 1605063 h 6566170"/>
              <a:gd name="connsiteX3" fmla="*/ 1322961 w 6420255"/>
              <a:gd name="connsiteY3" fmla="*/ 1634246 h 6566170"/>
              <a:gd name="connsiteX4" fmla="*/ 1546697 w 6420255"/>
              <a:gd name="connsiteY4" fmla="*/ 1400783 h 6566170"/>
              <a:gd name="connsiteX5" fmla="*/ 2062263 w 6420255"/>
              <a:gd name="connsiteY5" fmla="*/ 1342417 h 6566170"/>
              <a:gd name="connsiteX6" fmla="*/ 2344366 w 6420255"/>
              <a:gd name="connsiteY6" fmla="*/ 1089497 h 6566170"/>
              <a:gd name="connsiteX7" fmla="*/ 2996119 w 6420255"/>
              <a:gd name="connsiteY7" fmla="*/ 992221 h 6566170"/>
              <a:gd name="connsiteX8" fmla="*/ 3073940 w 6420255"/>
              <a:gd name="connsiteY8" fmla="*/ 583659 h 6566170"/>
              <a:gd name="connsiteX9" fmla="*/ 3307404 w 6420255"/>
              <a:gd name="connsiteY9" fmla="*/ 136187 h 6566170"/>
              <a:gd name="connsiteX10" fmla="*/ 3677055 w 6420255"/>
              <a:gd name="connsiteY10" fmla="*/ 0 h 6566170"/>
              <a:gd name="connsiteX11" fmla="*/ 3912140 w 6420255"/>
              <a:gd name="connsiteY11" fmla="*/ 102140 h 6566170"/>
              <a:gd name="connsiteX12" fmla="*/ 4140740 w 6420255"/>
              <a:gd name="connsiteY12" fmla="*/ 330740 h 6566170"/>
              <a:gd name="connsiteX13" fmla="*/ 4348263 w 6420255"/>
              <a:gd name="connsiteY13" fmla="*/ 700391 h 6566170"/>
              <a:gd name="connsiteX14" fmla="*/ 4075889 w 6420255"/>
              <a:gd name="connsiteY14" fmla="*/ 1108953 h 6566170"/>
              <a:gd name="connsiteX15" fmla="*/ 4134255 w 6420255"/>
              <a:gd name="connsiteY15" fmla="*/ 1352144 h 6566170"/>
              <a:gd name="connsiteX16" fmla="*/ 4396902 w 6420255"/>
              <a:gd name="connsiteY16" fmla="*/ 1721795 h 6566170"/>
              <a:gd name="connsiteX17" fmla="*/ 4708187 w 6420255"/>
              <a:gd name="connsiteY17" fmla="*/ 1935804 h 6566170"/>
              <a:gd name="connsiteX18" fmla="*/ 5243208 w 6420255"/>
              <a:gd name="connsiteY18" fmla="*/ 2149812 h 6566170"/>
              <a:gd name="connsiteX19" fmla="*/ 5826868 w 6420255"/>
              <a:gd name="connsiteY19" fmla="*/ 2684834 h 6566170"/>
              <a:gd name="connsiteX20" fmla="*/ 6167336 w 6420255"/>
              <a:gd name="connsiteY20" fmla="*/ 3093395 h 6566170"/>
              <a:gd name="connsiteX21" fmla="*/ 6342434 w 6420255"/>
              <a:gd name="connsiteY21" fmla="*/ 3774331 h 6566170"/>
              <a:gd name="connsiteX22" fmla="*/ 6420255 w 6420255"/>
              <a:gd name="connsiteY22" fmla="*/ 4250987 h 6566170"/>
              <a:gd name="connsiteX23" fmla="*/ 5885234 w 6420255"/>
              <a:gd name="connsiteY23" fmla="*/ 4863829 h 6566170"/>
              <a:gd name="connsiteX24" fmla="*/ 5340485 w 6420255"/>
              <a:gd name="connsiteY24" fmla="*/ 5184842 h 6566170"/>
              <a:gd name="connsiteX25" fmla="*/ 4552544 w 6420255"/>
              <a:gd name="connsiteY25" fmla="*/ 5359940 h 6566170"/>
              <a:gd name="connsiteX26" fmla="*/ 4066161 w 6420255"/>
              <a:gd name="connsiteY26" fmla="*/ 5252936 h 6566170"/>
              <a:gd name="connsiteX27" fmla="*/ 3706238 w 6420255"/>
              <a:gd name="connsiteY27" fmla="*/ 5068110 h 6566170"/>
              <a:gd name="connsiteX28" fmla="*/ 3394953 w 6420255"/>
              <a:gd name="connsiteY28" fmla="*/ 5009744 h 6566170"/>
              <a:gd name="connsiteX29" fmla="*/ 2957208 w 6420255"/>
              <a:gd name="connsiteY29" fmla="*/ 5126476 h 6566170"/>
              <a:gd name="connsiteX30" fmla="*/ 2869659 w 6420255"/>
              <a:gd name="connsiteY30" fmla="*/ 5418306 h 6566170"/>
              <a:gd name="connsiteX31" fmla="*/ 2937753 w 6420255"/>
              <a:gd name="connsiteY31" fmla="*/ 5710136 h 6566170"/>
              <a:gd name="connsiteX32" fmla="*/ 3132306 w 6420255"/>
              <a:gd name="connsiteY32" fmla="*/ 6118697 h 6566170"/>
              <a:gd name="connsiteX33" fmla="*/ 3044757 w 6420255"/>
              <a:gd name="connsiteY33" fmla="*/ 6391072 h 6566170"/>
              <a:gd name="connsiteX34" fmla="*/ 2714017 w 6420255"/>
              <a:gd name="connsiteY34" fmla="*/ 6566170 h 6566170"/>
              <a:gd name="connsiteX35" fmla="*/ 2013625 w 6420255"/>
              <a:gd name="connsiteY35" fmla="*/ 6381344 h 6566170"/>
              <a:gd name="connsiteX36" fmla="*/ 1585608 w 6420255"/>
              <a:gd name="connsiteY36" fmla="*/ 6157608 h 6566170"/>
              <a:gd name="connsiteX37" fmla="*/ 1361872 w 6420255"/>
              <a:gd name="connsiteY37" fmla="*/ 5797685 h 6566170"/>
              <a:gd name="connsiteX38" fmla="*/ 1449421 w 6420255"/>
              <a:gd name="connsiteY38" fmla="*/ 5593404 h 6566170"/>
              <a:gd name="connsiteX39" fmla="*/ 1624519 w 6420255"/>
              <a:gd name="connsiteY39" fmla="*/ 5642042 h 6566170"/>
              <a:gd name="connsiteX40" fmla="*/ 1809344 w 6420255"/>
              <a:gd name="connsiteY40" fmla="*/ 5486400 h 6566170"/>
              <a:gd name="connsiteX41" fmla="*/ 2130357 w 6420255"/>
              <a:gd name="connsiteY41" fmla="*/ 5603131 h 6566170"/>
              <a:gd name="connsiteX42" fmla="*/ 2383276 w 6420255"/>
              <a:gd name="connsiteY42" fmla="*/ 5418306 h 6566170"/>
              <a:gd name="connsiteX43" fmla="*/ 2363821 w 6420255"/>
              <a:gd name="connsiteY43" fmla="*/ 5145931 h 6566170"/>
              <a:gd name="connsiteX44" fmla="*/ 1916349 w 6420255"/>
              <a:gd name="connsiteY44" fmla="*/ 4941651 h 6566170"/>
              <a:gd name="connsiteX45" fmla="*/ 1381327 w 6420255"/>
              <a:gd name="connsiteY45" fmla="*/ 4756825 h 6566170"/>
              <a:gd name="connsiteX46" fmla="*/ 719846 w 6420255"/>
              <a:gd name="connsiteY46" fmla="*/ 3891063 h 6566170"/>
              <a:gd name="connsiteX47" fmla="*/ 408561 w 6420255"/>
              <a:gd name="connsiteY47" fmla="*/ 3365770 h 6566170"/>
              <a:gd name="connsiteX48" fmla="*/ 116731 w 6420255"/>
              <a:gd name="connsiteY48" fmla="*/ 3239310 h 6566170"/>
              <a:gd name="connsiteX49" fmla="*/ 0 w 6420255"/>
              <a:gd name="connsiteY49" fmla="*/ 2957208 h 6566170"/>
              <a:gd name="connsiteX50" fmla="*/ 48638 w 6420255"/>
              <a:gd name="connsiteY50" fmla="*/ 2568102 h 6566170"/>
              <a:gd name="connsiteX51" fmla="*/ 126459 w 6420255"/>
              <a:gd name="connsiteY51" fmla="*/ 2256817 h 6566170"/>
              <a:gd name="connsiteX52" fmla="*/ 77821 w 6420255"/>
              <a:gd name="connsiteY52" fmla="*/ 2062263 h 6566170"/>
              <a:gd name="connsiteX0" fmla="*/ 77821 w 6420255"/>
              <a:gd name="connsiteY0" fmla="*/ 2062263 h 6566170"/>
              <a:gd name="connsiteX1" fmla="*/ 535021 w 6420255"/>
              <a:gd name="connsiteY1" fmla="*/ 1760706 h 6566170"/>
              <a:gd name="connsiteX2" fmla="*/ 1011676 w 6420255"/>
              <a:gd name="connsiteY2" fmla="*/ 1605063 h 6566170"/>
              <a:gd name="connsiteX3" fmla="*/ 1322961 w 6420255"/>
              <a:gd name="connsiteY3" fmla="*/ 1634246 h 6566170"/>
              <a:gd name="connsiteX4" fmla="*/ 1546697 w 6420255"/>
              <a:gd name="connsiteY4" fmla="*/ 1400783 h 6566170"/>
              <a:gd name="connsiteX5" fmla="*/ 2062263 w 6420255"/>
              <a:gd name="connsiteY5" fmla="*/ 1342417 h 6566170"/>
              <a:gd name="connsiteX6" fmla="*/ 2344366 w 6420255"/>
              <a:gd name="connsiteY6" fmla="*/ 1089497 h 6566170"/>
              <a:gd name="connsiteX7" fmla="*/ 2996119 w 6420255"/>
              <a:gd name="connsiteY7" fmla="*/ 992221 h 6566170"/>
              <a:gd name="connsiteX8" fmla="*/ 3073940 w 6420255"/>
              <a:gd name="connsiteY8" fmla="*/ 583659 h 6566170"/>
              <a:gd name="connsiteX9" fmla="*/ 3307404 w 6420255"/>
              <a:gd name="connsiteY9" fmla="*/ 136187 h 6566170"/>
              <a:gd name="connsiteX10" fmla="*/ 3677055 w 6420255"/>
              <a:gd name="connsiteY10" fmla="*/ 0 h 6566170"/>
              <a:gd name="connsiteX11" fmla="*/ 3912140 w 6420255"/>
              <a:gd name="connsiteY11" fmla="*/ 102140 h 6566170"/>
              <a:gd name="connsiteX12" fmla="*/ 4140740 w 6420255"/>
              <a:gd name="connsiteY12" fmla="*/ 330740 h 6566170"/>
              <a:gd name="connsiteX13" fmla="*/ 4293140 w 6420255"/>
              <a:gd name="connsiteY13" fmla="*/ 711740 h 6566170"/>
              <a:gd name="connsiteX14" fmla="*/ 4075889 w 6420255"/>
              <a:gd name="connsiteY14" fmla="*/ 1108953 h 6566170"/>
              <a:gd name="connsiteX15" fmla="*/ 4134255 w 6420255"/>
              <a:gd name="connsiteY15" fmla="*/ 1352144 h 6566170"/>
              <a:gd name="connsiteX16" fmla="*/ 4396902 w 6420255"/>
              <a:gd name="connsiteY16" fmla="*/ 1721795 h 6566170"/>
              <a:gd name="connsiteX17" fmla="*/ 4708187 w 6420255"/>
              <a:gd name="connsiteY17" fmla="*/ 1935804 h 6566170"/>
              <a:gd name="connsiteX18" fmla="*/ 5243208 w 6420255"/>
              <a:gd name="connsiteY18" fmla="*/ 2149812 h 6566170"/>
              <a:gd name="connsiteX19" fmla="*/ 5826868 w 6420255"/>
              <a:gd name="connsiteY19" fmla="*/ 2684834 h 6566170"/>
              <a:gd name="connsiteX20" fmla="*/ 6167336 w 6420255"/>
              <a:gd name="connsiteY20" fmla="*/ 3093395 h 6566170"/>
              <a:gd name="connsiteX21" fmla="*/ 6342434 w 6420255"/>
              <a:gd name="connsiteY21" fmla="*/ 3774331 h 6566170"/>
              <a:gd name="connsiteX22" fmla="*/ 6420255 w 6420255"/>
              <a:gd name="connsiteY22" fmla="*/ 4250987 h 6566170"/>
              <a:gd name="connsiteX23" fmla="*/ 5885234 w 6420255"/>
              <a:gd name="connsiteY23" fmla="*/ 4863829 h 6566170"/>
              <a:gd name="connsiteX24" fmla="*/ 5340485 w 6420255"/>
              <a:gd name="connsiteY24" fmla="*/ 5184842 h 6566170"/>
              <a:gd name="connsiteX25" fmla="*/ 4552544 w 6420255"/>
              <a:gd name="connsiteY25" fmla="*/ 5359940 h 6566170"/>
              <a:gd name="connsiteX26" fmla="*/ 4066161 w 6420255"/>
              <a:gd name="connsiteY26" fmla="*/ 5252936 h 6566170"/>
              <a:gd name="connsiteX27" fmla="*/ 3706238 w 6420255"/>
              <a:gd name="connsiteY27" fmla="*/ 5068110 h 6566170"/>
              <a:gd name="connsiteX28" fmla="*/ 3394953 w 6420255"/>
              <a:gd name="connsiteY28" fmla="*/ 5009744 h 6566170"/>
              <a:gd name="connsiteX29" fmla="*/ 2957208 w 6420255"/>
              <a:gd name="connsiteY29" fmla="*/ 5126476 h 6566170"/>
              <a:gd name="connsiteX30" fmla="*/ 2869659 w 6420255"/>
              <a:gd name="connsiteY30" fmla="*/ 5418306 h 6566170"/>
              <a:gd name="connsiteX31" fmla="*/ 2937753 w 6420255"/>
              <a:gd name="connsiteY31" fmla="*/ 5710136 h 6566170"/>
              <a:gd name="connsiteX32" fmla="*/ 3132306 w 6420255"/>
              <a:gd name="connsiteY32" fmla="*/ 6118697 h 6566170"/>
              <a:gd name="connsiteX33" fmla="*/ 3044757 w 6420255"/>
              <a:gd name="connsiteY33" fmla="*/ 6391072 h 6566170"/>
              <a:gd name="connsiteX34" fmla="*/ 2714017 w 6420255"/>
              <a:gd name="connsiteY34" fmla="*/ 6566170 h 6566170"/>
              <a:gd name="connsiteX35" fmla="*/ 2013625 w 6420255"/>
              <a:gd name="connsiteY35" fmla="*/ 6381344 h 6566170"/>
              <a:gd name="connsiteX36" fmla="*/ 1585608 w 6420255"/>
              <a:gd name="connsiteY36" fmla="*/ 6157608 h 6566170"/>
              <a:gd name="connsiteX37" fmla="*/ 1361872 w 6420255"/>
              <a:gd name="connsiteY37" fmla="*/ 5797685 h 6566170"/>
              <a:gd name="connsiteX38" fmla="*/ 1449421 w 6420255"/>
              <a:gd name="connsiteY38" fmla="*/ 5593404 h 6566170"/>
              <a:gd name="connsiteX39" fmla="*/ 1624519 w 6420255"/>
              <a:gd name="connsiteY39" fmla="*/ 5642042 h 6566170"/>
              <a:gd name="connsiteX40" fmla="*/ 1809344 w 6420255"/>
              <a:gd name="connsiteY40" fmla="*/ 5486400 h 6566170"/>
              <a:gd name="connsiteX41" fmla="*/ 2130357 w 6420255"/>
              <a:gd name="connsiteY41" fmla="*/ 5603131 h 6566170"/>
              <a:gd name="connsiteX42" fmla="*/ 2383276 w 6420255"/>
              <a:gd name="connsiteY42" fmla="*/ 5418306 h 6566170"/>
              <a:gd name="connsiteX43" fmla="*/ 2363821 w 6420255"/>
              <a:gd name="connsiteY43" fmla="*/ 5145931 h 6566170"/>
              <a:gd name="connsiteX44" fmla="*/ 1916349 w 6420255"/>
              <a:gd name="connsiteY44" fmla="*/ 4941651 h 6566170"/>
              <a:gd name="connsiteX45" fmla="*/ 1381327 w 6420255"/>
              <a:gd name="connsiteY45" fmla="*/ 4756825 h 6566170"/>
              <a:gd name="connsiteX46" fmla="*/ 719846 w 6420255"/>
              <a:gd name="connsiteY46" fmla="*/ 3891063 h 6566170"/>
              <a:gd name="connsiteX47" fmla="*/ 408561 w 6420255"/>
              <a:gd name="connsiteY47" fmla="*/ 3365770 h 6566170"/>
              <a:gd name="connsiteX48" fmla="*/ 116731 w 6420255"/>
              <a:gd name="connsiteY48" fmla="*/ 3239310 h 6566170"/>
              <a:gd name="connsiteX49" fmla="*/ 0 w 6420255"/>
              <a:gd name="connsiteY49" fmla="*/ 2957208 h 6566170"/>
              <a:gd name="connsiteX50" fmla="*/ 48638 w 6420255"/>
              <a:gd name="connsiteY50" fmla="*/ 2568102 h 6566170"/>
              <a:gd name="connsiteX51" fmla="*/ 126459 w 6420255"/>
              <a:gd name="connsiteY51" fmla="*/ 2256817 h 6566170"/>
              <a:gd name="connsiteX52" fmla="*/ 77821 w 6420255"/>
              <a:gd name="connsiteY52" fmla="*/ 2062263 h 6566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6420255" h="6566170">
                <a:moveTo>
                  <a:pt x="77821" y="2062263"/>
                </a:moveTo>
                <a:lnTo>
                  <a:pt x="535021" y="1760706"/>
                </a:lnTo>
                <a:lnTo>
                  <a:pt x="1011676" y="1605063"/>
                </a:lnTo>
                <a:lnTo>
                  <a:pt x="1322961" y="1634246"/>
                </a:lnTo>
                <a:lnTo>
                  <a:pt x="1546697" y="1400783"/>
                </a:lnTo>
                <a:lnTo>
                  <a:pt x="2062263" y="1342417"/>
                </a:lnTo>
                <a:lnTo>
                  <a:pt x="2344366" y="1089497"/>
                </a:lnTo>
                <a:lnTo>
                  <a:pt x="2996119" y="992221"/>
                </a:lnTo>
                <a:lnTo>
                  <a:pt x="3073940" y="583659"/>
                </a:lnTo>
                <a:lnTo>
                  <a:pt x="3307404" y="136187"/>
                </a:lnTo>
                <a:lnTo>
                  <a:pt x="3677055" y="0"/>
                </a:lnTo>
                <a:lnTo>
                  <a:pt x="3912140" y="102140"/>
                </a:lnTo>
                <a:lnTo>
                  <a:pt x="4140740" y="330740"/>
                </a:lnTo>
                <a:lnTo>
                  <a:pt x="4293140" y="711740"/>
                </a:lnTo>
                <a:lnTo>
                  <a:pt x="4075889" y="1108953"/>
                </a:lnTo>
                <a:lnTo>
                  <a:pt x="4134255" y="1352144"/>
                </a:lnTo>
                <a:lnTo>
                  <a:pt x="4396902" y="1721795"/>
                </a:lnTo>
                <a:lnTo>
                  <a:pt x="4708187" y="1935804"/>
                </a:lnTo>
                <a:lnTo>
                  <a:pt x="5243208" y="2149812"/>
                </a:lnTo>
                <a:lnTo>
                  <a:pt x="5826868" y="2684834"/>
                </a:lnTo>
                <a:lnTo>
                  <a:pt x="6167336" y="3093395"/>
                </a:lnTo>
                <a:lnTo>
                  <a:pt x="6342434" y="3774331"/>
                </a:lnTo>
                <a:lnTo>
                  <a:pt x="6420255" y="4250987"/>
                </a:lnTo>
                <a:lnTo>
                  <a:pt x="5885234" y="4863829"/>
                </a:lnTo>
                <a:lnTo>
                  <a:pt x="5340485" y="5184842"/>
                </a:lnTo>
                <a:lnTo>
                  <a:pt x="4552544" y="5359940"/>
                </a:lnTo>
                <a:lnTo>
                  <a:pt x="4066161" y="5252936"/>
                </a:lnTo>
                <a:lnTo>
                  <a:pt x="3706238" y="5068110"/>
                </a:lnTo>
                <a:lnTo>
                  <a:pt x="3394953" y="5009744"/>
                </a:lnTo>
                <a:lnTo>
                  <a:pt x="2957208" y="5126476"/>
                </a:lnTo>
                <a:lnTo>
                  <a:pt x="2869659" y="5418306"/>
                </a:lnTo>
                <a:lnTo>
                  <a:pt x="2937753" y="5710136"/>
                </a:lnTo>
                <a:lnTo>
                  <a:pt x="3132306" y="6118697"/>
                </a:lnTo>
                <a:lnTo>
                  <a:pt x="3044757" y="6391072"/>
                </a:lnTo>
                <a:lnTo>
                  <a:pt x="2714017" y="6566170"/>
                </a:lnTo>
                <a:lnTo>
                  <a:pt x="2013625" y="6381344"/>
                </a:lnTo>
                <a:lnTo>
                  <a:pt x="1585608" y="6157608"/>
                </a:lnTo>
                <a:lnTo>
                  <a:pt x="1361872" y="5797685"/>
                </a:lnTo>
                <a:lnTo>
                  <a:pt x="1449421" y="5593404"/>
                </a:lnTo>
                <a:lnTo>
                  <a:pt x="1624519" y="5642042"/>
                </a:lnTo>
                <a:lnTo>
                  <a:pt x="1809344" y="5486400"/>
                </a:lnTo>
                <a:lnTo>
                  <a:pt x="2130357" y="5603131"/>
                </a:lnTo>
                <a:lnTo>
                  <a:pt x="2383276" y="5418306"/>
                </a:lnTo>
                <a:lnTo>
                  <a:pt x="2363821" y="5145931"/>
                </a:lnTo>
                <a:lnTo>
                  <a:pt x="1916349" y="4941651"/>
                </a:lnTo>
                <a:lnTo>
                  <a:pt x="1381327" y="4756825"/>
                </a:lnTo>
                <a:lnTo>
                  <a:pt x="719846" y="3891063"/>
                </a:lnTo>
                <a:lnTo>
                  <a:pt x="408561" y="3365770"/>
                </a:lnTo>
                <a:lnTo>
                  <a:pt x="116731" y="3239310"/>
                </a:lnTo>
                <a:lnTo>
                  <a:pt x="0" y="2957208"/>
                </a:lnTo>
                <a:lnTo>
                  <a:pt x="48638" y="2568102"/>
                </a:lnTo>
                <a:lnTo>
                  <a:pt x="126459" y="2256817"/>
                </a:lnTo>
                <a:lnTo>
                  <a:pt x="77821" y="2062263"/>
                </a:lnTo>
                <a:close/>
              </a:path>
            </a:pathLst>
          </a:custGeom>
          <a:solidFill>
            <a:srgbClr val="00B0F0">
              <a:alpha val="1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 rot="-1800000">
            <a:off x="2500654" y="1752600"/>
            <a:ext cx="76200" cy="381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entagon 5"/>
          <p:cNvSpPr/>
          <p:nvPr/>
        </p:nvSpPr>
        <p:spPr>
          <a:xfrm rot="16200000">
            <a:off x="2362200" y="1295400"/>
            <a:ext cx="274320" cy="274320"/>
          </a:xfrm>
          <a:prstGeom prst="homePlat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entagon 6"/>
          <p:cNvSpPr/>
          <p:nvPr/>
        </p:nvSpPr>
        <p:spPr>
          <a:xfrm rot="16200000">
            <a:off x="1905000" y="1447800"/>
            <a:ext cx="274320" cy="274320"/>
          </a:xfrm>
          <a:prstGeom prst="homePlat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20259437">
            <a:off x="1226211" y="483164"/>
            <a:ext cx="1504827" cy="838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4860000">
            <a:off x="6583680" y="2286000"/>
            <a:ext cx="76200" cy="381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entagon 9"/>
          <p:cNvSpPr/>
          <p:nvPr/>
        </p:nvSpPr>
        <p:spPr>
          <a:xfrm rot="16200000">
            <a:off x="6766560" y="2103120"/>
            <a:ext cx="274320" cy="274320"/>
          </a:xfrm>
          <a:prstGeom prst="homePlat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entagon 10"/>
          <p:cNvSpPr/>
          <p:nvPr/>
        </p:nvSpPr>
        <p:spPr>
          <a:xfrm rot="16200000">
            <a:off x="2438400" y="4724400"/>
            <a:ext cx="274320" cy="274320"/>
          </a:xfrm>
          <a:prstGeom prst="homePlat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4860000">
            <a:off x="2975415" y="4677532"/>
            <a:ext cx="76200" cy="381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132320" y="2011680"/>
            <a:ext cx="5870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VFW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514600" y="1066800"/>
            <a:ext cx="5470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ORC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371600" y="1524000"/>
            <a:ext cx="5116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EHS</a:t>
            </a:r>
          </a:p>
        </p:txBody>
      </p:sp>
      <p:sp>
        <p:nvSpPr>
          <p:cNvPr id="16" name="TextBox 15"/>
          <p:cNvSpPr txBox="1"/>
          <p:nvPr/>
        </p:nvSpPr>
        <p:spPr>
          <a:xfrm rot="20280000">
            <a:off x="1586134" y="669149"/>
            <a:ext cx="820225" cy="491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600" b="1" dirty="0"/>
              <a:t>Parking</a:t>
            </a:r>
          </a:p>
          <a:p>
            <a:pPr>
              <a:lnSpc>
                <a:spcPct val="80000"/>
              </a:lnSpc>
            </a:pPr>
            <a:r>
              <a:rPr lang="en-US" sz="1600" b="1" dirty="0"/>
              <a:t>Lot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905000" y="4766640"/>
            <a:ext cx="897682" cy="491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600" b="1" dirty="0"/>
              <a:t>Lake</a:t>
            </a:r>
          </a:p>
          <a:p>
            <a:pPr>
              <a:lnSpc>
                <a:spcPct val="80000"/>
              </a:lnSpc>
            </a:pPr>
            <a:r>
              <a:rPr lang="en-US" sz="1600" b="1" dirty="0"/>
              <a:t>Brantley</a:t>
            </a:r>
          </a:p>
        </p:txBody>
      </p:sp>
      <p:sp>
        <p:nvSpPr>
          <p:cNvPr id="175" name="Arc 174"/>
          <p:cNvSpPr/>
          <p:nvPr/>
        </p:nvSpPr>
        <p:spPr>
          <a:xfrm rot="20481588" flipH="1" flipV="1">
            <a:off x="2681548" y="1880559"/>
            <a:ext cx="838200" cy="228600"/>
          </a:xfrm>
          <a:prstGeom prst="arc">
            <a:avLst/>
          </a:prstGeom>
          <a:noFill/>
          <a:ln w="19050">
            <a:solidFill>
              <a:schemeClr val="tx1"/>
            </a:solidFill>
            <a:prstDash val="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7" name="Straight Arrow Connector 176"/>
          <p:cNvCxnSpPr/>
          <p:nvPr/>
        </p:nvCxnSpPr>
        <p:spPr>
          <a:xfrm flipV="1">
            <a:off x="3215880" y="1919670"/>
            <a:ext cx="381000" cy="15240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Arrow Connector 177"/>
          <p:cNvCxnSpPr/>
          <p:nvPr/>
        </p:nvCxnSpPr>
        <p:spPr>
          <a:xfrm flipV="1">
            <a:off x="3749280" y="1691070"/>
            <a:ext cx="381000" cy="15240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Arc 183"/>
          <p:cNvSpPr/>
          <p:nvPr/>
        </p:nvSpPr>
        <p:spPr>
          <a:xfrm rot="20496333" flipV="1">
            <a:off x="3848700" y="1265517"/>
            <a:ext cx="838200" cy="381000"/>
          </a:xfrm>
          <a:prstGeom prst="arc">
            <a:avLst/>
          </a:prstGeom>
          <a:ln w="19050">
            <a:solidFill>
              <a:schemeClr val="tx1"/>
            </a:solidFill>
            <a:prstDash val="dash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Arc 184"/>
          <p:cNvSpPr/>
          <p:nvPr/>
        </p:nvSpPr>
        <p:spPr>
          <a:xfrm rot="19500195">
            <a:off x="4617475" y="1239357"/>
            <a:ext cx="838200" cy="670345"/>
          </a:xfrm>
          <a:prstGeom prst="arc">
            <a:avLst/>
          </a:prstGeom>
          <a:ln w="19050">
            <a:solidFill>
              <a:schemeClr val="tx1"/>
            </a:solidFill>
            <a:prstDash val="dash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Arc 185"/>
          <p:cNvSpPr/>
          <p:nvPr/>
        </p:nvSpPr>
        <p:spPr>
          <a:xfrm rot="7333255">
            <a:off x="4659914" y="1112494"/>
            <a:ext cx="838200" cy="670345"/>
          </a:xfrm>
          <a:prstGeom prst="arc">
            <a:avLst>
              <a:gd name="adj1" fmla="val 16200000"/>
              <a:gd name="adj2" fmla="val 18773970"/>
            </a:avLst>
          </a:prstGeom>
          <a:ln w="19050">
            <a:solidFill>
              <a:schemeClr val="tx1"/>
            </a:solidFill>
            <a:prstDash val="dash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Arc 186"/>
          <p:cNvSpPr/>
          <p:nvPr/>
        </p:nvSpPr>
        <p:spPr>
          <a:xfrm rot="21363691" flipH="1" flipV="1">
            <a:off x="3824643" y="1780848"/>
            <a:ext cx="838200" cy="455190"/>
          </a:xfrm>
          <a:prstGeom prst="arc">
            <a:avLst>
              <a:gd name="adj1" fmla="val 15862883"/>
              <a:gd name="adj2" fmla="val 4789631"/>
            </a:avLst>
          </a:prstGeom>
          <a:ln w="19050">
            <a:solidFill>
              <a:schemeClr val="tx1"/>
            </a:solidFill>
            <a:prstDash val="dash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8" name="Straight Arrow Connector 187"/>
          <p:cNvCxnSpPr/>
          <p:nvPr/>
        </p:nvCxnSpPr>
        <p:spPr>
          <a:xfrm flipH="1">
            <a:off x="4495800" y="1905000"/>
            <a:ext cx="609600" cy="30480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Arrow Connector 190"/>
          <p:cNvCxnSpPr/>
          <p:nvPr/>
        </p:nvCxnSpPr>
        <p:spPr>
          <a:xfrm>
            <a:off x="5486400" y="1676400"/>
            <a:ext cx="457200" cy="53340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TextBox 193"/>
          <p:cNvSpPr txBox="1"/>
          <p:nvPr/>
        </p:nvSpPr>
        <p:spPr>
          <a:xfrm rot="20046887">
            <a:off x="4148662" y="1672497"/>
            <a:ext cx="1524000" cy="215444"/>
          </a:xfrm>
          <a:prstGeom prst="rect">
            <a:avLst/>
          </a:prstGeom>
          <a:noFill/>
        </p:spPr>
        <p:txBody>
          <a:bodyPr wrap="square" lIns="0" tIns="0" rIns="0" rtlCol="0" anchor="ctr" anchorCtr="0">
            <a:spAutoFit/>
          </a:bodyPr>
          <a:lstStyle/>
          <a:p>
            <a:r>
              <a:rPr lang="en-US" sz="1100" b="1" dirty="0"/>
              <a:t>Long Warm Up</a:t>
            </a:r>
          </a:p>
        </p:txBody>
      </p:sp>
      <p:sp>
        <p:nvSpPr>
          <p:cNvPr id="195" name="TextBox 194"/>
          <p:cNvSpPr txBox="1"/>
          <p:nvPr/>
        </p:nvSpPr>
        <p:spPr>
          <a:xfrm rot="20046887">
            <a:off x="5609376" y="1312458"/>
            <a:ext cx="1524000" cy="215444"/>
          </a:xfrm>
          <a:prstGeom prst="rect">
            <a:avLst/>
          </a:prstGeom>
          <a:noFill/>
        </p:spPr>
        <p:txBody>
          <a:bodyPr wrap="square" lIns="0" tIns="0" rIns="0" rtlCol="0" anchor="ctr" anchorCtr="0">
            <a:spAutoFit/>
          </a:bodyPr>
          <a:lstStyle/>
          <a:p>
            <a:r>
              <a:rPr lang="en-US" sz="1100" b="1" dirty="0"/>
              <a:t>To Start</a:t>
            </a:r>
          </a:p>
        </p:txBody>
      </p:sp>
      <p:sp>
        <p:nvSpPr>
          <p:cNvPr id="198" name="TextBox 197"/>
          <p:cNvSpPr txBox="1"/>
          <p:nvPr/>
        </p:nvSpPr>
        <p:spPr>
          <a:xfrm rot="20046887">
            <a:off x="2485177" y="1312459"/>
            <a:ext cx="1524000" cy="215444"/>
          </a:xfrm>
          <a:prstGeom prst="rect">
            <a:avLst/>
          </a:prstGeom>
          <a:noFill/>
        </p:spPr>
        <p:txBody>
          <a:bodyPr wrap="square" lIns="0" tIns="0" rIns="0" rtlCol="0" anchor="ctr" anchorCtr="0">
            <a:spAutoFit/>
          </a:bodyPr>
          <a:lstStyle/>
          <a:p>
            <a:r>
              <a:rPr lang="en-US" sz="1100" b="1" dirty="0"/>
              <a:t>Dock-Launch</a:t>
            </a:r>
          </a:p>
        </p:txBody>
      </p:sp>
      <p:sp>
        <p:nvSpPr>
          <p:cNvPr id="199" name="TextBox 198"/>
          <p:cNvSpPr txBox="1"/>
          <p:nvPr/>
        </p:nvSpPr>
        <p:spPr>
          <a:xfrm rot="20046887">
            <a:off x="1342177" y="1769659"/>
            <a:ext cx="1524000" cy="215444"/>
          </a:xfrm>
          <a:prstGeom prst="rect">
            <a:avLst/>
          </a:prstGeom>
          <a:noFill/>
        </p:spPr>
        <p:txBody>
          <a:bodyPr wrap="square" lIns="0" tIns="0" rIns="0" rtlCol="0" anchor="ctr" anchorCtr="0">
            <a:spAutoFit/>
          </a:bodyPr>
          <a:lstStyle/>
          <a:p>
            <a:r>
              <a:rPr lang="en-US" sz="1100" b="1" dirty="0"/>
              <a:t>Beach - Recover</a:t>
            </a:r>
          </a:p>
        </p:txBody>
      </p:sp>
      <p:grpSp>
        <p:nvGrpSpPr>
          <p:cNvPr id="216" name="Group 215"/>
          <p:cNvGrpSpPr/>
          <p:nvPr/>
        </p:nvGrpSpPr>
        <p:grpSpPr>
          <a:xfrm rot="240000">
            <a:off x="2286000" y="2743200"/>
            <a:ext cx="4206240" cy="1188720"/>
            <a:chOff x="2029431" y="2743200"/>
            <a:chExt cx="4924803" cy="1931510"/>
          </a:xfrm>
        </p:grpSpPr>
        <p:grpSp>
          <p:nvGrpSpPr>
            <p:cNvPr id="214" name="Group 213"/>
            <p:cNvGrpSpPr/>
            <p:nvPr/>
          </p:nvGrpSpPr>
          <p:grpSpPr>
            <a:xfrm>
              <a:off x="2029431" y="2743200"/>
              <a:ext cx="4924803" cy="1931510"/>
              <a:chOff x="2029431" y="2743200"/>
              <a:chExt cx="4924803" cy="1931510"/>
            </a:xfrm>
          </p:grpSpPr>
          <p:grpSp>
            <p:nvGrpSpPr>
              <p:cNvPr id="156" name="Group 155"/>
              <p:cNvGrpSpPr/>
              <p:nvPr/>
            </p:nvGrpSpPr>
            <p:grpSpPr>
              <a:xfrm>
                <a:off x="2170680" y="4001519"/>
                <a:ext cx="4631118" cy="170481"/>
                <a:chOff x="2200020" y="2787209"/>
                <a:chExt cx="4631118" cy="170481"/>
              </a:xfrm>
            </p:grpSpPr>
            <p:sp>
              <p:nvSpPr>
                <p:cNvPr id="157" name="Oval 156"/>
                <p:cNvSpPr/>
                <p:nvPr/>
              </p:nvSpPr>
              <p:spPr>
                <a:xfrm>
                  <a:off x="2200020" y="2787210"/>
                  <a:ext cx="64008" cy="64008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8" name="Oval 157"/>
                <p:cNvSpPr/>
                <p:nvPr/>
              </p:nvSpPr>
              <p:spPr>
                <a:xfrm>
                  <a:off x="2770909" y="2787210"/>
                  <a:ext cx="64008" cy="64008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9" name="Oval 158"/>
                <p:cNvSpPr/>
                <p:nvPr/>
              </p:nvSpPr>
              <p:spPr>
                <a:xfrm>
                  <a:off x="3341798" y="2787210"/>
                  <a:ext cx="64008" cy="64008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0" name="Oval 159"/>
                <p:cNvSpPr/>
                <p:nvPr/>
              </p:nvSpPr>
              <p:spPr>
                <a:xfrm>
                  <a:off x="3912687" y="2787210"/>
                  <a:ext cx="64008" cy="64008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2" name="Oval 161"/>
                <p:cNvSpPr/>
                <p:nvPr/>
              </p:nvSpPr>
              <p:spPr>
                <a:xfrm>
                  <a:off x="5054465" y="2787210"/>
                  <a:ext cx="64008" cy="64008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3" name="Oval 162"/>
                <p:cNvSpPr/>
                <p:nvPr/>
              </p:nvSpPr>
              <p:spPr>
                <a:xfrm>
                  <a:off x="5625354" y="2787210"/>
                  <a:ext cx="64008" cy="64008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4" name="Oval 163"/>
                <p:cNvSpPr/>
                <p:nvPr/>
              </p:nvSpPr>
              <p:spPr>
                <a:xfrm>
                  <a:off x="6196243" y="2787210"/>
                  <a:ext cx="64008" cy="64008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5" name="Oval 164"/>
                <p:cNvSpPr/>
                <p:nvPr/>
              </p:nvSpPr>
              <p:spPr>
                <a:xfrm>
                  <a:off x="6767130" y="2787210"/>
                  <a:ext cx="64008" cy="64008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1" name="Oval 160"/>
                <p:cNvSpPr/>
                <p:nvPr/>
              </p:nvSpPr>
              <p:spPr>
                <a:xfrm>
                  <a:off x="4483575" y="2787209"/>
                  <a:ext cx="137160" cy="17048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0" name="Group 199"/>
              <p:cNvGrpSpPr/>
              <p:nvPr/>
            </p:nvGrpSpPr>
            <p:grpSpPr>
              <a:xfrm>
                <a:off x="2029431" y="2743200"/>
                <a:ext cx="4924803" cy="1931510"/>
                <a:chOff x="2029431" y="2743200"/>
                <a:chExt cx="4924803" cy="1931510"/>
              </a:xfrm>
            </p:grpSpPr>
            <p:sp>
              <p:nvSpPr>
                <p:cNvPr id="95" name="Rectangle 94"/>
                <p:cNvSpPr/>
                <p:nvPr/>
              </p:nvSpPr>
              <p:spPr>
                <a:xfrm>
                  <a:off x="2209800" y="2743200"/>
                  <a:ext cx="4572000" cy="1371600"/>
                </a:xfrm>
                <a:prstGeom prst="rect">
                  <a:avLst/>
                </a:prstGeom>
                <a:noFill/>
                <a:ln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05" name="Group 104"/>
                <p:cNvGrpSpPr/>
                <p:nvPr/>
              </p:nvGrpSpPr>
              <p:grpSpPr>
                <a:xfrm>
                  <a:off x="2170680" y="2787210"/>
                  <a:ext cx="4631118" cy="170482"/>
                  <a:chOff x="2200020" y="2787210"/>
                  <a:chExt cx="4631118" cy="170482"/>
                </a:xfrm>
              </p:grpSpPr>
              <p:sp>
                <p:nvSpPr>
                  <p:cNvPr id="96" name="Oval 95"/>
                  <p:cNvSpPr/>
                  <p:nvPr/>
                </p:nvSpPr>
                <p:spPr>
                  <a:xfrm>
                    <a:off x="2200020" y="2787210"/>
                    <a:ext cx="64008" cy="6400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7" name="Oval 96"/>
                  <p:cNvSpPr/>
                  <p:nvPr/>
                </p:nvSpPr>
                <p:spPr>
                  <a:xfrm>
                    <a:off x="2770909" y="2787210"/>
                    <a:ext cx="64008" cy="6400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8" name="Oval 97"/>
                  <p:cNvSpPr/>
                  <p:nvPr/>
                </p:nvSpPr>
                <p:spPr>
                  <a:xfrm>
                    <a:off x="3341798" y="2787210"/>
                    <a:ext cx="64008" cy="6400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9" name="Oval 98"/>
                  <p:cNvSpPr/>
                  <p:nvPr/>
                </p:nvSpPr>
                <p:spPr>
                  <a:xfrm>
                    <a:off x="3912687" y="2787210"/>
                    <a:ext cx="64008" cy="6400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0" name="Oval 99"/>
                  <p:cNvSpPr/>
                  <p:nvPr/>
                </p:nvSpPr>
                <p:spPr>
                  <a:xfrm>
                    <a:off x="4483574" y="2787211"/>
                    <a:ext cx="137160" cy="170481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1" name="Oval 100"/>
                  <p:cNvSpPr/>
                  <p:nvPr/>
                </p:nvSpPr>
                <p:spPr>
                  <a:xfrm>
                    <a:off x="5054465" y="2787210"/>
                    <a:ext cx="64008" cy="6400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2" name="Oval 101"/>
                  <p:cNvSpPr/>
                  <p:nvPr/>
                </p:nvSpPr>
                <p:spPr>
                  <a:xfrm>
                    <a:off x="5625354" y="2787210"/>
                    <a:ext cx="64008" cy="6400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3" name="Oval 102"/>
                  <p:cNvSpPr/>
                  <p:nvPr/>
                </p:nvSpPr>
                <p:spPr>
                  <a:xfrm>
                    <a:off x="6196243" y="2787210"/>
                    <a:ext cx="64008" cy="6400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4" name="Oval 103"/>
                  <p:cNvSpPr/>
                  <p:nvPr/>
                </p:nvSpPr>
                <p:spPr>
                  <a:xfrm>
                    <a:off x="6767130" y="2787210"/>
                    <a:ext cx="64008" cy="6400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06" name="Group 105"/>
                <p:cNvGrpSpPr/>
                <p:nvPr/>
              </p:nvGrpSpPr>
              <p:grpSpPr>
                <a:xfrm>
                  <a:off x="2170680" y="2989595"/>
                  <a:ext cx="4631118" cy="64008"/>
                  <a:chOff x="2200020" y="2787210"/>
                  <a:chExt cx="4631118" cy="64008"/>
                </a:xfrm>
              </p:grpSpPr>
              <p:sp>
                <p:nvSpPr>
                  <p:cNvPr id="107" name="Oval 106"/>
                  <p:cNvSpPr/>
                  <p:nvPr/>
                </p:nvSpPr>
                <p:spPr>
                  <a:xfrm>
                    <a:off x="2200020" y="2787210"/>
                    <a:ext cx="64008" cy="6400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8" name="Oval 107"/>
                  <p:cNvSpPr/>
                  <p:nvPr/>
                </p:nvSpPr>
                <p:spPr>
                  <a:xfrm>
                    <a:off x="2770909" y="2787210"/>
                    <a:ext cx="64008" cy="6400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9" name="Oval 108"/>
                  <p:cNvSpPr/>
                  <p:nvPr/>
                </p:nvSpPr>
                <p:spPr>
                  <a:xfrm>
                    <a:off x="3341798" y="2787210"/>
                    <a:ext cx="64008" cy="6400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0" name="Oval 109"/>
                  <p:cNvSpPr/>
                  <p:nvPr/>
                </p:nvSpPr>
                <p:spPr>
                  <a:xfrm>
                    <a:off x="3912687" y="2787210"/>
                    <a:ext cx="64008" cy="6400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1" name="Oval 110"/>
                  <p:cNvSpPr/>
                  <p:nvPr/>
                </p:nvSpPr>
                <p:spPr>
                  <a:xfrm>
                    <a:off x="4483576" y="2787210"/>
                    <a:ext cx="64008" cy="6400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2" name="Oval 111"/>
                  <p:cNvSpPr/>
                  <p:nvPr/>
                </p:nvSpPr>
                <p:spPr>
                  <a:xfrm>
                    <a:off x="5054465" y="2787210"/>
                    <a:ext cx="64008" cy="6400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3" name="Oval 112"/>
                  <p:cNvSpPr/>
                  <p:nvPr/>
                </p:nvSpPr>
                <p:spPr>
                  <a:xfrm>
                    <a:off x="5625354" y="2787210"/>
                    <a:ext cx="64008" cy="6400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4" name="Oval 113"/>
                  <p:cNvSpPr/>
                  <p:nvPr/>
                </p:nvSpPr>
                <p:spPr>
                  <a:xfrm>
                    <a:off x="6196243" y="2787210"/>
                    <a:ext cx="64008" cy="6400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5" name="Oval 114"/>
                  <p:cNvSpPr/>
                  <p:nvPr/>
                </p:nvSpPr>
                <p:spPr>
                  <a:xfrm>
                    <a:off x="6767130" y="2787210"/>
                    <a:ext cx="64008" cy="6400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16" name="Group 115"/>
                <p:cNvGrpSpPr/>
                <p:nvPr/>
              </p:nvGrpSpPr>
              <p:grpSpPr>
                <a:xfrm>
                  <a:off x="2170680" y="3191980"/>
                  <a:ext cx="4631118" cy="64008"/>
                  <a:chOff x="2200020" y="2787210"/>
                  <a:chExt cx="4631118" cy="64008"/>
                </a:xfrm>
              </p:grpSpPr>
              <p:sp>
                <p:nvSpPr>
                  <p:cNvPr id="117" name="Oval 116"/>
                  <p:cNvSpPr/>
                  <p:nvPr/>
                </p:nvSpPr>
                <p:spPr>
                  <a:xfrm>
                    <a:off x="2200020" y="2787210"/>
                    <a:ext cx="64008" cy="6400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8" name="Oval 117"/>
                  <p:cNvSpPr/>
                  <p:nvPr/>
                </p:nvSpPr>
                <p:spPr>
                  <a:xfrm>
                    <a:off x="2770909" y="2787210"/>
                    <a:ext cx="64008" cy="6400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9" name="Oval 118"/>
                  <p:cNvSpPr/>
                  <p:nvPr/>
                </p:nvSpPr>
                <p:spPr>
                  <a:xfrm>
                    <a:off x="3341798" y="2787210"/>
                    <a:ext cx="64008" cy="6400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0" name="Oval 119"/>
                  <p:cNvSpPr/>
                  <p:nvPr/>
                </p:nvSpPr>
                <p:spPr>
                  <a:xfrm>
                    <a:off x="3912687" y="2787210"/>
                    <a:ext cx="64008" cy="6400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1" name="Oval 120"/>
                  <p:cNvSpPr/>
                  <p:nvPr/>
                </p:nvSpPr>
                <p:spPr>
                  <a:xfrm>
                    <a:off x="4483576" y="2787210"/>
                    <a:ext cx="64008" cy="6400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2" name="Oval 121"/>
                  <p:cNvSpPr/>
                  <p:nvPr/>
                </p:nvSpPr>
                <p:spPr>
                  <a:xfrm>
                    <a:off x="5054465" y="2787210"/>
                    <a:ext cx="64008" cy="6400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3" name="Oval 122"/>
                  <p:cNvSpPr/>
                  <p:nvPr/>
                </p:nvSpPr>
                <p:spPr>
                  <a:xfrm>
                    <a:off x="5625354" y="2787210"/>
                    <a:ext cx="64008" cy="6400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4" name="Oval 123"/>
                  <p:cNvSpPr/>
                  <p:nvPr/>
                </p:nvSpPr>
                <p:spPr>
                  <a:xfrm>
                    <a:off x="6196243" y="2787210"/>
                    <a:ext cx="64008" cy="6400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5" name="Oval 124"/>
                  <p:cNvSpPr/>
                  <p:nvPr/>
                </p:nvSpPr>
                <p:spPr>
                  <a:xfrm>
                    <a:off x="6767130" y="2787210"/>
                    <a:ext cx="64008" cy="6400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26" name="Group 125"/>
                <p:cNvGrpSpPr/>
                <p:nvPr/>
              </p:nvGrpSpPr>
              <p:grpSpPr>
                <a:xfrm>
                  <a:off x="2170680" y="3394365"/>
                  <a:ext cx="4631118" cy="64008"/>
                  <a:chOff x="2200020" y="2787210"/>
                  <a:chExt cx="4631118" cy="64008"/>
                </a:xfrm>
              </p:grpSpPr>
              <p:sp>
                <p:nvSpPr>
                  <p:cNvPr id="127" name="Oval 126"/>
                  <p:cNvSpPr/>
                  <p:nvPr/>
                </p:nvSpPr>
                <p:spPr>
                  <a:xfrm>
                    <a:off x="2200020" y="2787210"/>
                    <a:ext cx="64008" cy="6400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8" name="Oval 127"/>
                  <p:cNvSpPr/>
                  <p:nvPr/>
                </p:nvSpPr>
                <p:spPr>
                  <a:xfrm>
                    <a:off x="2770909" y="2787210"/>
                    <a:ext cx="64008" cy="6400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9" name="Oval 128"/>
                  <p:cNvSpPr/>
                  <p:nvPr/>
                </p:nvSpPr>
                <p:spPr>
                  <a:xfrm>
                    <a:off x="3341798" y="2787210"/>
                    <a:ext cx="64008" cy="6400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0" name="Oval 129"/>
                  <p:cNvSpPr/>
                  <p:nvPr/>
                </p:nvSpPr>
                <p:spPr>
                  <a:xfrm>
                    <a:off x="3912687" y="2787210"/>
                    <a:ext cx="64008" cy="6400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1" name="Oval 130"/>
                  <p:cNvSpPr/>
                  <p:nvPr/>
                </p:nvSpPr>
                <p:spPr>
                  <a:xfrm>
                    <a:off x="4483576" y="2787210"/>
                    <a:ext cx="64008" cy="6400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2" name="Oval 131"/>
                  <p:cNvSpPr/>
                  <p:nvPr/>
                </p:nvSpPr>
                <p:spPr>
                  <a:xfrm>
                    <a:off x="5054465" y="2787210"/>
                    <a:ext cx="64008" cy="6400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3" name="Oval 132"/>
                  <p:cNvSpPr/>
                  <p:nvPr/>
                </p:nvSpPr>
                <p:spPr>
                  <a:xfrm>
                    <a:off x="5625354" y="2787210"/>
                    <a:ext cx="64008" cy="6400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4" name="Oval 133"/>
                  <p:cNvSpPr/>
                  <p:nvPr/>
                </p:nvSpPr>
                <p:spPr>
                  <a:xfrm>
                    <a:off x="6196243" y="2787210"/>
                    <a:ext cx="64008" cy="6400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5" name="Oval 134"/>
                  <p:cNvSpPr/>
                  <p:nvPr/>
                </p:nvSpPr>
                <p:spPr>
                  <a:xfrm>
                    <a:off x="6767130" y="2787210"/>
                    <a:ext cx="64008" cy="6400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36" name="Group 135"/>
                <p:cNvGrpSpPr/>
                <p:nvPr/>
              </p:nvGrpSpPr>
              <p:grpSpPr>
                <a:xfrm>
                  <a:off x="2170680" y="3596750"/>
                  <a:ext cx="4631118" cy="64008"/>
                  <a:chOff x="2200020" y="2787210"/>
                  <a:chExt cx="4631118" cy="64008"/>
                </a:xfrm>
              </p:grpSpPr>
              <p:sp>
                <p:nvSpPr>
                  <p:cNvPr id="137" name="Oval 136"/>
                  <p:cNvSpPr/>
                  <p:nvPr/>
                </p:nvSpPr>
                <p:spPr>
                  <a:xfrm>
                    <a:off x="2200020" y="2787210"/>
                    <a:ext cx="64008" cy="6400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8" name="Oval 137"/>
                  <p:cNvSpPr/>
                  <p:nvPr/>
                </p:nvSpPr>
                <p:spPr>
                  <a:xfrm>
                    <a:off x="2770909" y="2787210"/>
                    <a:ext cx="64008" cy="6400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9" name="Oval 138"/>
                  <p:cNvSpPr/>
                  <p:nvPr/>
                </p:nvSpPr>
                <p:spPr>
                  <a:xfrm>
                    <a:off x="3341798" y="2787210"/>
                    <a:ext cx="64008" cy="6400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0" name="Oval 139"/>
                  <p:cNvSpPr/>
                  <p:nvPr/>
                </p:nvSpPr>
                <p:spPr>
                  <a:xfrm>
                    <a:off x="3912687" y="2787210"/>
                    <a:ext cx="64008" cy="6400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1" name="Oval 140"/>
                  <p:cNvSpPr/>
                  <p:nvPr/>
                </p:nvSpPr>
                <p:spPr>
                  <a:xfrm>
                    <a:off x="4483576" y="2787210"/>
                    <a:ext cx="64008" cy="6400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2" name="Oval 141"/>
                  <p:cNvSpPr/>
                  <p:nvPr/>
                </p:nvSpPr>
                <p:spPr>
                  <a:xfrm>
                    <a:off x="5054465" y="2787210"/>
                    <a:ext cx="64008" cy="6400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3" name="Oval 142"/>
                  <p:cNvSpPr/>
                  <p:nvPr/>
                </p:nvSpPr>
                <p:spPr>
                  <a:xfrm>
                    <a:off x="5625354" y="2787210"/>
                    <a:ext cx="64008" cy="6400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4" name="Oval 143"/>
                  <p:cNvSpPr/>
                  <p:nvPr/>
                </p:nvSpPr>
                <p:spPr>
                  <a:xfrm>
                    <a:off x="6196243" y="2787210"/>
                    <a:ext cx="64008" cy="6400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Oval 144"/>
                  <p:cNvSpPr/>
                  <p:nvPr/>
                </p:nvSpPr>
                <p:spPr>
                  <a:xfrm>
                    <a:off x="6767130" y="2787210"/>
                    <a:ext cx="64008" cy="6400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46" name="Group 145"/>
                <p:cNvGrpSpPr/>
                <p:nvPr/>
              </p:nvGrpSpPr>
              <p:grpSpPr>
                <a:xfrm>
                  <a:off x="2170680" y="3799135"/>
                  <a:ext cx="4631118" cy="64008"/>
                  <a:chOff x="2200020" y="2787210"/>
                  <a:chExt cx="4631118" cy="64008"/>
                </a:xfrm>
              </p:grpSpPr>
              <p:sp>
                <p:nvSpPr>
                  <p:cNvPr id="147" name="Oval 146"/>
                  <p:cNvSpPr/>
                  <p:nvPr/>
                </p:nvSpPr>
                <p:spPr>
                  <a:xfrm>
                    <a:off x="2200020" y="2787210"/>
                    <a:ext cx="64008" cy="6400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8" name="Oval 147"/>
                  <p:cNvSpPr/>
                  <p:nvPr/>
                </p:nvSpPr>
                <p:spPr>
                  <a:xfrm>
                    <a:off x="2770909" y="2787210"/>
                    <a:ext cx="64008" cy="6400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9" name="Oval 148"/>
                  <p:cNvSpPr/>
                  <p:nvPr/>
                </p:nvSpPr>
                <p:spPr>
                  <a:xfrm>
                    <a:off x="3341798" y="2787210"/>
                    <a:ext cx="64008" cy="6400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0" name="Oval 149"/>
                  <p:cNvSpPr/>
                  <p:nvPr/>
                </p:nvSpPr>
                <p:spPr>
                  <a:xfrm>
                    <a:off x="3912687" y="2787210"/>
                    <a:ext cx="64008" cy="6400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1" name="Oval 150"/>
                  <p:cNvSpPr/>
                  <p:nvPr/>
                </p:nvSpPr>
                <p:spPr>
                  <a:xfrm>
                    <a:off x="4483576" y="2787210"/>
                    <a:ext cx="64008" cy="6400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2" name="Oval 151"/>
                  <p:cNvSpPr/>
                  <p:nvPr/>
                </p:nvSpPr>
                <p:spPr>
                  <a:xfrm>
                    <a:off x="5054465" y="2787210"/>
                    <a:ext cx="64008" cy="6400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3" name="Oval 152"/>
                  <p:cNvSpPr/>
                  <p:nvPr/>
                </p:nvSpPr>
                <p:spPr>
                  <a:xfrm>
                    <a:off x="5625354" y="2787210"/>
                    <a:ext cx="64008" cy="6400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4" name="Oval 153"/>
                  <p:cNvSpPr/>
                  <p:nvPr/>
                </p:nvSpPr>
                <p:spPr>
                  <a:xfrm>
                    <a:off x="6196243" y="2787210"/>
                    <a:ext cx="64008" cy="6400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5" name="Oval 154"/>
                  <p:cNvSpPr/>
                  <p:nvPr/>
                </p:nvSpPr>
                <p:spPr>
                  <a:xfrm>
                    <a:off x="6767130" y="2787210"/>
                    <a:ext cx="64008" cy="6400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66" name="TextBox 165"/>
                <p:cNvSpPr txBox="1"/>
                <p:nvPr/>
              </p:nvSpPr>
              <p:spPr>
                <a:xfrm>
                  <a:off x="4314530" y="4175219"/>
                  <a:ext cx="369332" cy="453009"/>
                </a:xfrm>
                <a:prstGeom prst="rect">
                  <a:avLst/>
                </a:prstGeom>
                <a:noFill/>
              </p:spPr>
              <p:txBody>
                <a:bodyPr vert="vert270" wrap="none" rtlCol="0">
                  <a:spAutoFit/>
                </a:bodyPr>
                <a:lstStyle/>
                <a:p>
                  <a:r>
                    <a:rPr lang="en-US" sz="1200" b="1" dirty="0"/>
                    <a:t>500m</a:t>
                  </a:r>
                </a:p>
              </p:txBody>
            </p:sp>
            <p:sp>
              <p:nvSpPr>
                <p:cNvPr id="167" name="TextBox 166"/>
                <p:cNvSpPr txBox="1"/>
                <p:nvPr/>
              </p:nvSpPr>
              <p:spPr>
                <a:xfrm>
                  <a:off x="2029431" y="4207274"/>
                  <a:ext cx="369332" cy="467436"/>
                </a:xfrm>
                <a:prstGeom prst="rect">
                  <a:avLst/>
                </a:prstGeom>
                <a:noFill/>
              </p:spPr>
              <p:txBody>
                <a:bodyPr vert="vert270" wrap="none" rtlCol="0">
                  <a:spAutoFit/>
                </a:bodyPr>
                <a:lstStyle/>
                <a:p>
                  <a:r>
                    <a:rPr lang="en-US" sz="1200" b="1" dirty="0"/>
                    <a:t>Finish</a:t>
                  </a:r>
                </a:p>
              </p:txBody>
            </p:sp>
            <p:sp>
              <p:nvSpPr>
                <p:cNvPr id="168" name="TextBox 167"/>
                <p:cNvSpPr txBox="1"/>
                <p:nvPr/>
              </p:nvSpPr>
              <p:spPr>
                <a:xfrm>
                  <a:off x="6584902" y="4184888"/>
                  <a:ext cx="369332" cy="398636"/>
                </a:xfrm>
                <a:prstGeom prst="rect">
                  <a:avLst/>
                </a:prstGeom>
                <a:noFill/>
              </p:spPr>
              <p:txBody>
                <a:bodyPr vert="vert270" wrap="none" rtlCol="0">
                  <a:spAutoFit/>
                </a:bodyPr>
                <a:lstStyle/>
                <a:p>
                  <a:r>
                    <a:rPr lang="en-US" sz="1200" b="1" dirty="0"/>
                    <a:t>Start</a:t>
                  </a:r>
                </a:p>
              </p:txBody>
            </p:sp>
            <p:sp>
              <p:nvSpPr>
                <p:cNvPr id="169" name="TextBox 168"/>
                <p:cNvSpPr txBox="1"/>
                <p:nvPr/>
              </p:nvSpPr>
              <p:spPr>
                <a:xfrm>
                  <a:off x="6845775" y="3879796"/>
                  <a:ext cx="76200" cy="215444"/>
                </a:xfrm>
                <a:prstGeom prst="rect">
                  <a:avLst/>
                </a:prstGeom>
                <a:noFill/>
              </p:spPr>
              <p:txBody>
                <a:bodyPr wrap="square" lIns="0" tIns="0" rIns="0" rtlCol="0" anchor="ctr" anchorCtr="0">
                  <a:spAutoFit/>
                </a:bodyPr>
                <a:lstStyle/>
                <a:p>
                  <a:r>
                    <a:rPr lang="en-US" sz="1100" b="1" dirty="0"/>
                    <a:t>1</a:t>
                  </a:r>
                </a:p>
              </p:txBody>
            </p:sp>
            <p:sp>
              <p:nvSpPr>
                <p:cNvPr id="170" name="TextBox 169"/>
                <p:cNvSpPr txBox="1"/>
                <p:nvPr/>
              </p:nvSpPr>
              <p:spPr>
                <a:xfrm>
                  <a:off x="6845775" y="2819400"/>
                  <a:ext cx="76200" cy="215444"/>
                </a:xfrm>
                <a:prstGeom prst="rect">
                  <a:avLst/>
                </a:prstGeom>
                <a:noFill/>
              </p:spPr>
              <p:txBody>
                <a:bodyPr wrap="square" lIns="0" tIns="0" rIns="0" rtlCol="0" anchor="ctr" anchorCtr="0">
                  <a:spAutoFit/>
                </a:bodyPr>
                <a:lstStyle/>
                <a:p>
                  <a:r>
                    <a:rPr lang="en-US" sz="1100" b="1" dirty="0"/>
                    <a:t>6</a:t>
                  </a:r>
                </a:p>
              </p:txBody>
            </p:sp>
            <p:sp>
              <p:nvSpPr>
                <p:cNvPr id="171" name="TextBox 170"/>
                <p:cNvSpPr txBox="1"/>
                <p:nvPr/>
              </p:nvSpPr>
              <p:spPr>
                <a:xfrm>
                  <a:off x="6845775" y="3667716"/>
                  <a:ext cx="76200" cy="215444"/>
                </a:xfrm>
                <a:prstGeom prst="rect">
                  <a:avLst/>
                </a:prstGeom>
                <a:noFill/>
              </p:spPr>
              <p:txBody>
                <a:bodyPr wrap="square" lIns="0" tIns="0" rIns="0" rtlCol="0" anchor="ctr" anchorCtr="0">
                  <a:spAutoFit/>
                </a:bodyPr>
                <a:lstStyle/>
                <a:p>
                  <a:r>
                    <a:rPr lang="en-US" sz="1100" b="1" dirty="0"/>
                    <a:t>2</a:t>
                  </a:r>
                </a:p>
              </p:txBody>
            </p:sp>
            <p:sp>
              <p:nvSpPr>
                <p:cNvPr id="172" name="TextBox 171"/>
                <p:cNvSpPr txBox="1"/>
                <p:nvPr/>
              </p:nvSpPr>
              <p:spPr>
                <a:xfrm>
                  <a:off x="6845775" y="3455637"/>
                  <a:ext cx="76200" cy="215444"/>
                </a:xfrm>
                <a:prstGeom prst="rect">
                  <a:avLst/>
                </a:prstGeom>
                <a:noFill/>
              </p:spPr>
              <p:txBody>
                <a:bodyPr wrap="square" lIns="0" tIns="0" rIns="0" rtlCol="0" anchor="ctr" anchorCtr="0">
                  <a:spAutoFit/>
                </a:bodyPr>
                <a:lstStyle/>
                <a:p>
                  <a:r>
                    <a:rPr lang="en-US" sz="1100" b="1" dirty="0"/>
                    <a:t>3</a:t>
                  </a:r>
                </a:p>
              </p:txBody>
            </p:sp>
            <p:sp>
              <p:nvSpPr>
                <p:cNvPr id="173" name="TextBox 172"/>
                <p:cNvSpPr txBox="1"/>
                <p:nvPr/>
              </p:nvSpPr>
              <p:spPr>
                <a:xfrm>
                  <a:off x="6845775" y="3243558"/>
                  <a:ext cx="76200" cy="215444"/>
                </a:xfrm>
                <a:prstGeom prst="rect">
                  <a:avLst/>
                </a:prstGeom>
                <a:noFill/>
              </p:spPr>
              <p:txBody>
                <a:bodyPr wrap="square" lIns="0" tIns="0" rIns="0" rtlCol="0" anchor="ctr" anchorCtr="0">
                  <a:spAutoFit/>
                </a:bodyPr>
                <a:lstStyle/>
                <a:p>
                  <a:r>
                    <a:rPr lang="en-US" sz="1100" b="1" dirty="0"/>
                    <a:t>4</a:t>
                  </a:r>
                </a:p>
              </p:txBody>
            </p:sp>
            <p:sp>
              <p:nvSpPr>
                <p:cNvPr id="174" name="TextBox 173"/>
                <p:cNvSpPr txBox="1"/>
                <p:nvPr/>
              </p:nvSpPr>
              <p:spPr>
                <a:xfrm>
                  <a:off x="6845775" y="3031479"/>
                  <a:ext cx="76200" cy="215444"/>
                </a:xfrm>
                <a:prstGeom prst="rect">
                  <a:avLst/>
                </a:prstGeom>
                <a:noFill/>
              </p:spPr>
              <p:txBody>
                <a:bodyPr wrap="square" lIns="0" tIns="0" rIns="0" rtlCol="0" anchor="ctr" anchorCtr="0">
                  <a:spAutoFit/>
                </a:bodyPr>
                <a:lstStyle/>
                <a:p>
                  <a:r>
                    <a:rPr lang="en-US" sz="1100" b="1" dirty="0"/>
                    <a:t>5</a:t>
                  </a:r>
                </a:p>
              </p:txBody>
            </p:sp>
          </p:grpSp>
        </p:grpSp>
        <p:grpSp>
          <p:nvGrpSpPr>
            <p:cNvPr id="212" name="Group 211"/>
            <p:cNvGrpSpPr/>
            <p:nvPr/>
          </p:nvGrpSpPr>
          <p:grpSpPr>
            <a:xfrm>
              <a:off x="3429000" y="3124200"/>
              <a:ext cx="3059820" cy="609600"/>
              <a:chOff x="3429000" y="3124200"/>
              <a:chExt cx="3059820" cy="609600"/>
            </a:xfrm>
          </p:grpSpPr>
          <p:cxnSp>
            <p:nvCxnSpPr>
              <p:cNvPr id="201" name="Straight Arrow Connector 200"/>
              <p:cNvCxnSpPr/>
              <p:nvPr/>
            </p:nvCxnSpPr>
            <p:spPr>
              <a:xfrm flipH="1">
                <a:off x="5867400" y="3124200"/>
                <a:ext cx="45720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prstDash val="solid"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Arrow Connector 203"/>
              <p:cNvCxnSpPr/>
              <p:nvPr/>
            </p:nvCxnSpPr>
            <p:spPr>
              <a:xfrm flipH="1">
                <a:off x="4495800" y="3124200"/>
                <a:ext cx="45720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prstDash val="solid"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Straight Arrow Connector 206"/>
              <p:cNvCxnSpPr/>
              <p:nvPr/>
            </p:nvCxnSpPr>
            <p:spPr>
              <a:xfrm flipH="1">
                <a:off x="3429000" y="3124200"/>
                <a:ext cx="45720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prstDash val="solid"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Straight Arrow Connector 207"/>
              <p:cNvCxnSpPr/>
              <p:nvPr/>
            </p:nvCxnSpPr>
            <p:spPr>
              <a:xfrm flipH="1">
                <a:off x="6031620" y="3733800"/>
                <a:ext cx="45720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prstDash val="solid"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Straight Arrow Connector 208"/>
              <p:cNvCxnSpPr/>
              <p:nvPr/>
            </p:nvCxnSpPr>
            <p:spPr>
              <a:xfrm flipH="1">
                <a:off x="4660020" y="3733800"/>
                <a:ext cx="45720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prstDash val="solid"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Straight Arrow Connector 209"/>
              <p:cNvCxnSpPr/>
              <p:nvPr/>
            </p:nvCxnSpPr>
            <p:spPr>
              <a:xfrm flipH="1">
                <a:off x="3593220" y="3733800"/>
                <a:ext cx="45720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prstDash val="solid"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7" name="Arc 216"/>
          <p:cNvSpPr/>
          <p:nvPr/>
        </p:nvSpPr>
        <p:spPr>
          <a:xfrm rot="21363691" flipH="1" flipV="1">
            <a:off x="1759012" y="2148323"/>
            <a:ext cx="444374" cy="455190"/>
          </a:xfrm>
          <a:prstGeom prst="arc">
            <a:avLst>
              <a:gd name="adj1" fmla="val 15862883"/>
              <a:gd name="adj2" fmla="val 734601"/>
            </a:avLst>
          </a:prstGeom>
          <a:ln w="19050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Arc 217"/>
          <p:cNvSpPr/>
          <p:nvPr/>
        </p:nvSpPr>
        <p:spPr>
          <a:xfrm rot="21363691" flipH="1" flipV="1">
            <a:off x="1759012" y="2730486"/>
            <a:ext cx="444374" cy="455190"/>
          </a:xfrm>
          <a:prstGeom prst="arc">
            <a:avLst>
              <a:gd name="adj1" fmla="val 15862883"/>
              <a:gd name="adj2" fmla="val 734601"/>
            </a:avLst>
          </a:prstGeom>
          <a:ln w="19050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4" name="Group 223"/>
          <p:cNvGrpSpPr/>
          <p:nvPr/>
        </p:nvGrpSpPr>
        <p:grpSpPr>
          <a:xfrm>
            <a:off x="304800" y="2057400"/>
            <a:ext cx="1113663" cy="1206959"/>
            <a:chOff x="304800" y="2057400"/>
            <a:chExt cx="1113663" cy="1206959"/>
          </a:xfrm>
        </p:grpSpPr>
        <p:grpSp>
          <p:nvGrpSpPr>
            <p:cNvPr id="222" name="Group 221"/>
            <p:cNvGrpSpPr/>
            <p:nvPr/>
          </p:nvGrpSpPr>
          <p:grpSpPr>
            <a:xfrm>
              <a:off x="304800" y="2057400"/>
              <a:ext cx="1094360" cy="954136"/>
              <a:chOff x="0" y="1977952"/>
              <a:chExt cx="1094360" cy="954136"/>
            </a:xfrm>
          </p:grpSpPr>
          <p:pic>
            <p:nvPicPr>
              <p:cNvPr id="2051" name="Picture 3" descr="C:\Users\Harry I-Tunes\AppData\Local\Microsoft\Windows\Temporary Internet Files\Content.IE5\X0MGNG76\imagen34[1]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52400" y="2057400"/>
                <a:ext cx="822960" cy="874688"/>
              </a:xfrm>
              <a:prstGeom prst="rect">
                <a:avLst/>
              </a:prstGeom>
              <a:noFill/>
            </p:spPr>
          </p:pic>
          <p:sp>
            <p:nvSpPr>
              <p:cNvPr id="220" name="Rectangle 219"/>
              <p:cNvSpPr/>
              <p:nvPr/>
            </p:nvSpPr>
            <p:spPr>
              <a:xfrm>
                <a:off x="637160" y="1981200"/>
                <a:ext cx="457200" cy="533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1" name="Rectangle 220"/>
              <p:cNvSpPr/>
              <p:nvPr/>
            </p:nvSpPr>
            <p:spPr>
              <a:xfrm>
                <a:off x="0" y="1977952"/>
                <a:ext cx="499360" cy="533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3" name="TextBox 222"/>
            <p:cNvSpPr txBox="1"/>
            <p:nvPr/>
          </p:nvSpPr>
          <p:spPr>
            <a:xfrm>
              <a:off x="381000" y="2970176"/>
              <a:ext cx="1037463" cy="2941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600" b="1" dirty="0"/>
                <a:t>Tall Tower</a:t>
              </a:r>
            </a:p>
          </p:txBody>
        </p:sp>
      </p:grpSp>
      <p:sp>
        <p:nvSpPr>
          <p:cNvPr id="225" name="TextBox 224"/>
          <p:cNvSpPr txBox="1"/>
          <p:nvPr/>
        </p:nvSpPr>
        <p:spPr>
          <a:xfrm>
            <a:off x="5181600" y="5867400"/>
            <a:ext cx="373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2017 Florida Masters Regatta</a:t>
            </a:r>
          </a:p>
          <a:p>
            <a:r>
              <a:rPr lang="en-US" sz="2000" dirty="0"/>
              <a:t>Lake Fairview    1,000m course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35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Harry I-Tunes</dc:creator>
  <cp:lastModifiedBy>User</cp:lastModifiedBy>
  <cp:revision>14</cp:revision>
  <cp:lastPrinted>2017-05-19T18:00:51Z</cp:lastPrinted>
  <dcterms:created xsi:type="dcterms:W3CDTF">2017-04-03T00:36:13Z</dcterms:created>
  <dcterms:modified xsi:type="dcterms:W3CDTF">2017-05-19T18:01:17Z</dcterms:modified>
</cp:coreProperties>
</file>