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3404850"/>
  <p:notesSz cx="20104100" cy="13404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838" y="111689"/>
            <a:ext cx="19508422" cy="124719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23761" y="7597118"/>
            <a:ext cx="4001770" cy="3497579"/>
          </a:xfrm>
          <a:custGeom>
            <a:avLst/>
            <a:gdLst/>
            <a:ahLst/>
            <a:cxnLst/>
            <a:rect l="l" t="t" r="r" b="b"/>
            <a:pathLst>
              <a:path w="4001769" h="3497579">
                <a:moveTo>
                  <a:pt x="3564091" y="0"/>
                </a:moveTo>
                <a:lnTo>
                  <a:pt x="874" y="15"/>
                </a:lnTo>
                <a:lnTo>
                  <a:pt x="0" y="593800"/>
                </a:lnTo>
                <a:lnTo>
                  <a:pt x="1079" y="610156"/>
                </a:lnTo>
                <a:lnTo>
                  <a:pt x="11569" y="646031"/>
                </a:lnTo>
                <a:lnTo>
                  <a:pt x="42350" y="681636"/>
                </a:lnTo>
                <a:lnTo>
                  <a:pt x="104300" y="697181"/>
                </a:lnTo>
                <a:lnTo>
                  <a:pt x="505047" y="696893"/>
                </a:lnTo>
                <a:lnTo>
                  <a:pt x="522353" y="698966"/>
                </a:lnTo>
                <a:lnTo>
                  <a:pt x="561014" y="711903"/>
                </a:lnTo>
                <a:lnTo>
                  <a:pt x="601143" y="745781"/>
                </a:lnTo>
                <a:lnTo>
                  <a:pt x="622853" y="810676"/>
                </a:lnTo>
                <a:lnTo>
                  <a:pt x="619243" y="1665160"/>
                </a:lnTo>
                <a:lnTo>
                  <a:pt x="621200" y="1690539"/>
                </a:lnTo>
                <a:lnTo>
                  <a:pt x="634209" y="1755904"/>
                </a:lnTo>
                <a:lnTo>
                  <a:pt x="668976" y="1845099"/>
                </a:lnTo>
                <a:lnTo>
                  <a:pt x="736207" y="1941966"/>
                </a:lnTo>
                <a:lnTo>
                  <a:pt x="801926" y="2051470"/>
                </a:lnTo>
                <a:lnTo>
                  <a:pt x="833368" y="2168465"/>
                </a:lnTo>
                <a:lnTo>
                  <a:pt x="843053" y="2261632"/>
                </a:lnTo>
                <a:lnTo>
                  <a:pt x="843499" y="2299648"/>
                </a:lnTo>
                <a:lnTo>
                  <a:pt x="804817" y="2699208"/>
                </a:lnTo>
                <a:lnTo>
                  <a:pt x="785586" y="2757497"/>
                </a:lnTo>
                <a:lnTo>
                  <a:pt x="740513" y="2812893"/>
                </a:lnTo>
                <a:lnTo>
                  <a:pt x="693120" y="2892673"/>
                </a:lnTo>
                <a:lnTo>
                  <a:pt x="660577" y="3017946"/>
                </a:lnTo>
                <a:lnTo>
                  <a:pt x="680888" y="3182416"/>
                </a:lnTo>
                <a:lnTo>
                  <a:pt x="690869" y="3221188"/>
                </a:lnTo>
                <a:lnTo>
                  <a:pt x="730305" y="3310529"/>
                </a:lnTo>
                <a:lnTo>
                  <a:pt x="813429" y="3409980"/>
                </a:lnTo>
                <a:lnTo>
                  <a:pt x="954478" y="3479081"/>
                </a:lnTo>
                <a:lnTo>
                  <a:pt x="1043928" y="3495208"/>
                </a:lnTo>
                <a:lnTo>
                  <a:pt x="1154964" y="3496954"/>
                </a:lnTo>
                <a:lnTo>
                  <a:pt x="1309516" y="3478119"/>
                </a:lnTo>
                <a:lnTo>
                  <a:pt x="1389195" y="3465677"/>
                </a:lnTo>
                <a:lnTo>
                  <a:pt x="1588112" y="3407833"/>
                </a:lnTo>
                <a:lnTo>
                  <a:pt x="1846087" y="3273808"/>
                </a:lnTo>
                <a:lnTo>
                  <a:pt x="2102940" y="3032821"/>
                </a:lnTo>
                <a:lnTo>
                  <a:pt x="2132282" y="2993978"/>
                </a:lnTo>
                <a:lnTo>
                  <a:pt x="2201945" y="2887438"/>
                </a:lnTo>
                <a:lnTo>
                  <a:pt x="2284387" y="2728184"/>
                </a:lnTo>
                <a:lnTo>
                  <a:pt x="2352065" y="2531201"/>
                </a:lnTo>
                <a:lnTo>
                  <a:pt x="2356512" y="2508334"/>
                </a:lnTo>
                <a:lnTo>
                  <a:pt x="2373478" y="2449362"/>
                </a:lnTo>
                <a:lnTo>
                  <a:pt x="2408403" y="2368728"/>
                </a:lnTo>
                <a:lnTo>
                  <a:pt x="2466727" y="2280872"/>
                </a:lnTo>
                <a:lnTo>
                  <a:pt x="2714932" y="1972290"/>
                </a:lnTo>
                <a:lnTo>
                  <a:pt x="3361922" y="1291109"/>
                </a:lnTo>
                <a:lnTo>
                  <a:pt x="3918191" y="716314"/>
                </a:lnTo>
                <a:lnTo>
                  <a:pt x="3940036" y="692349"/>
                </a:lnTo>
                <a:lnTo>
                  <a:pt x="3980358" y="616303"/>
                </a:lnTo>
                <a:lnTo>
                  <a:pt x="4001340" y="481947"/>
                </a:lnTo>
                <a:lnTo>
                  <a:pt x="3965162" y="283053"/>
                </a:lnTo>
                <a:lnTo>
                  <a:pt x="3947761" y="246002"/>
                </a:lnTo>
                <a:lnTo>
                  <a:pt x="3885338" y="160662"/>
                </a:lnTo>
                <a:lnTo>
                  <a:pt x="3762558" y="65754"/>
                </a:lnTo>
                <a:lnTo>
                  <a:pt x="3564091" y="0"/>
                </a:lnTo>
                <a:close/>
              </a:path>
            </a:pathLst>
          </a:custGeom>
          <a:solidFill>
            <a:srgbClr val="85B5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924636" y="7544456"/>
            <a:ext cx="3567429" cy="52705"/>
          </a:xfrm>
          <a:custGeom>
            <a:avLst/>
            <a:gdLst/>
            <a:ahLst/>
            <a:cxnLst/>
            <a:rect l="l" t="t" r="r" b="b"/>
            <a:pathLst>
              <a:path w="3567430" h="52704">
                <a:moveTo>
                  <a:pt x="3566960" y="0"/>
                </a:moveTo>
                <a:lnTo>
                  <a:pt x="0" y="0"/>
                </a:lnTo>
                <a:lnTo>
                  <a:pt x="0" y="52677"/>
                </a:lnTo>
                <a:lnTo>
                  <a:pt x="3566960" y="52677"/>
                </a:lnTo>
                <a:lnTo>
                  <a:pt x="3566960" y="0"/>
                </a:lnTo>
                <a:close/>
              </a:path>
            </a:pathLst>
          </a:custGeom>
          <a:solidFill>
            <a:srgbClr val="FCF5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17050" y="7634541"/>
            <a:ext cx="4568825" cy="2175510"/>
          </a:xfrm>
          <a:custGeom>
            <a:avLst/>
            <a:gdLst/>
            <a:ahLst/>
            <a:cxnLst/>
            <a:rect l="l" t="t" r="r" b="b"/>
            <a:pathLst>
              <a:path w="4568825" h="2175509">
                <a:moveTo>
                  <a:pt x="1180732" y="376813"/>
                </a:moveTo>
                <a:lnTo>
                  <a:pt x="3928890" y="376813"/>
                </a:lnTo>
                <a:lnTo>
                  <a:pt x="3928890" y="294899"/>
                </a:lnTo>
              </a:path>
              <a:path w="4568825" h="2175509">
                <a:moveTo>
                  <a:pt x="0" y="1211"/>
                </a:moveTo>
                <a:lnTo>
                  <a:pt x="3447428" y="1211"/>
                </a:lnTo>
              </a:path>
              <a:path w="4568825" h="2175509">
                <a:moveTo>
                  <a:pt x="3919958" y="2175189"/>
                </a:moveTo>
                <a:lnTo>
                  <a:pt x="3350269" y="1621867"/>
                </a:lnTo>
                <a:lnTo>
                  <a:pt x="3317264" y="1578334"/>
                </a:lnTo>
                <a:lnTo>
                  <a:pt x="3299109" y="1536581"/>
                </a:lnTo>
                <a:lnTo>
                  <a:pt x="3292961" y="1495519"/>
                </a:lnTo>
                <a:lnTo>
                  <a:pt x="3295976" y="1454058"/>
                </a:lnTo>
                <a:lnTo>
                  <a:pt x="3305311" y="1411107"/>
                </a:lnTo>
                <a:lnTo>
                  <a:pt x="3318122" y="1365578"/>
                </a:lnTo>
                <a:lnTo>
                  <a:pt x="3331565" y="1316381"/>
                </a:lnTo>
                <a:lnTo>
                  <a:pt x="3340263" y="1270666"/>
                </a:lnTo>
                <a:lnTo>
                  <a:pt x="3346003" y="1218103"/>
                </a:lnTo>
                <a:lnTo>
                  <a:pt x="3349169" y="1161544"/>
                </a:lnTo>
                <a:lnTo>
                  <a:pt x="3350140" y="1103842"/>
                </a:lnTo>
                <a:lnTo>
                  <a:pt x="3349301" y="1047852"/>
                </a:lnTo>
                <a:lnTo>
                  <a:pt x="3347032" y="996427"/>
                </a:lnTo>
                <a:lnTo>
                  <a:pt x="3343715" y="952420"/>
                </a:lnTo>
                <a:lnTo>
                  <a:pt x="3339733" y="918685"/>
                </a:lnTo>
                <a:lnTo>
                  <a:pt x="3333689" y="877834"/>
                </a:lnTo>
                <a:lnTo>
                  <a:pt x="3327513" y="830520"/>
                </a:lnTo>
                <a:lnTo>
                  <a:pt x="3322163" y="777577"/>
                </a:lnTo>
                <a:lnTo>
                  <a:pt x="3318599" y="719838"/>
                </a:lnTo>
                <a:lnTo>
                  <a:pt x="3317780" y="658139"/>
                </a:lnTo>
                <a:lnTo>
                  <a:pt x="3318765" y="233250"/>
                </a:lnTo>
                <a:lnTo>
                  <a:pt x="3317034" y="196036"/>
                </a:lnTo>
                <a:lnTo>
                  <a:pt x="3326295" y="114575"/>
                </a:lnTo>
                <a:lnTo>
                  <a:pt x="3368233" y="34139"/>
                </a:lnTo>
                <a:lnTo>
                  <a:pt x="3464531" y="0"/>
                </a:lnTo>
                <a:lnTo>
                  <a:pt x="3491833" y="0"/>
                </a:lnTo>
                <a:lnTo>
                  <a:pt x="4456159" y="2427"/>
                </a:lnTo>
                <a:lnTo>
                  <a:pt x="4511927" y="28011"/>
                </a:lnTo>
                <a:lnTo>
                  <a:pt x="4550512" y="82878"/>
                </a:lnTo>
                <a:lnTo>
                  <a:pt x="4568565" y="186138"/>
                </a:lnTo>
                <a:lnTo>
                  <a:pt x="4563338" y="707502"/>
                </a:lnTo>
                <a:lnTo>
                  <a:pt x="4563112" y="717839"/>
                </a:lnTo>
                <a:lnTo>
                  <a:pt x="4560849" y="745038"/>
                </a:lnTo>
                <a:lnTo>
                  <a:pt x="4554166" y="783378"/>
                </a:lnTo>
                <a:lnTo>
                  <a:pt x="4540682" y="827139"/>
                </a:lnTo>
              </a:path>
              <a:path w="4568825" h="2175509">
                <a:moveTo>
                  <a:pt x="3339733" y="918685"/>
                </a:moveTo>
                <a:lnTo>
                  <a:pt x="3356756" y="916104"/>
                </a:lnTo>
                <a:lnTo>
                  <a:pt x="3402570" y="912612"/>
                </a:lnTo>
                <a:lnTo>
                  <a:pt x="3469298" y="914586"/>
                </a:lnTo>
                <a:lnTo>
                  <a:pt x="3549061" y="928402"/>
                </a:lnTo>
                <a:lnTo>
                  <a:pt x="3636415" y="968408"/>
                </a:lnTo>
                <a:lnTo>
                  <a:pt x="3719850" y="1027999"/>
                </a:lnTo>
                <a:lnTo>
                  <a:pt x="3782372" y="1082125"/>
                </a:lnTo>
                <a:lnTo>
                  <a:pt x="3806988" y="1105734"/>
                </a:lnTo>
                <a:lnTo>
                  <a:pt x="3908067" y="1208365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4226741" y="7646505"/>
            <a:ext cx="3205480" cy="3033395"/>
          </a:xfrm>
          <a:custGeom>
            <a:avLst/>
            <a:gdLst/>
            <a:ahLst/>
            <a:cxnLst/>
            <a:rect l="l" t="t" r="r" b="b"/>
            <a:pathLst>
              <a:path w="3205480" h="3033395">
                <a:moveTo>
                  <a:pt x="2351526" y="1794862"/>
                </a:moveTo>
                <a:lnTo>
                  <a:pt x="1982704" y="2328652"/>
                </a:lnTo>
                <a:lnTo>
                  <a:pt x="1951342" y="2382513"/>
                </a:lnTo>
                <a:lnTo>
                  <a:pt x="1876968" y="2512932"/>
                </a:lnTo>
                <a:lnTo>
                  <a:pt x="1789152" y="2673166"/>
                </a:lnTo>
                <a:lnTo>
                  <a:pt x="1717464" y="2816471"/>
                </a:lnTo>
                <a:lnTo>
                  <a:pt x="1685761" y="2877805"/>
                </a:lnTo>
                <a:lnTo>
                  <a:pt x="1652172" y="2926461"/>
                </a:lnTo>
                <a:lnTo>
                  <a:pt x="1616802" y="2963868"/>
                </a:lnTo>
                <a:lnTo>
                  <a:pt x="1579754" y="2991455"/>
                </a:lnTo>
                <a:lnTo>
                  <a:pt x="1541133" y="3010649"/>
                </a:lnTo>
                <a:lnTo>
                  <a:pt x="1501044" y="3022878"/>
                </a:lnTo>
                <a:lnTo>
                  <a:pt x="1459589" y="3029572"/>
                </a:lnTo>
                <a:lnTo>
                  <a:pt x="1404125" y="3033197"/>
                </a:lnTo>
                <a:lnTo>
                  <a:pt x="1371405" y="3033142"/>
                </a:lnTo>
                <a:lnTo>
                  <a:pt x="1295219" y="3026845"/>
                </a:lnTo>
                <a:lnTo>
                  <a:pt x="1251447" y="3019622"/>
                </a:lnTo>
                <a:lnTo>
                  <a:pt x="1203684" y="3009030"/>
                </a:lnTo>
                <a:lnTo>
                  <a:pt x="1151776" y="2994578"/>
                </a:lnTo>
                <a:lnTo>
                  <a:pt x="1095570" y="2975775"/>
                </a:lnTo>
                <a:lnTo>
                  <a:pt x="1034913" y="2952132"/>
                </a:lnTo>
                <a:lnTo>
                  <a:pt x="969651" y="2923157"/>
                </a:lnTo>
                <a:lnTo>
                  <a:pt x="899631" y="2888361"/>
                </a:lnTo>
                <a:lnTo>
                  <a:pt x="811063" y="2827704"/>
                </a:lnTo>
                <a:lnTo>
                  <a:pt x="743698" y="2760548"/>
                </a:lnTo>
                <a:lnTo>
                  <a:pt x="699472" y="2676543"/>
                </a:lnTo>
                <a:lnTo>
                  <a:pt x="691508" y="2632433"/>
                </a:lnTo>
                <a:lnTo>
                  <a:pt x="687697" y="2581930"/>
                </a:lnTo>
                <a:lnTo>
                  <a:pt x="687465" y="2527107"/>
                </a:lnTo>
                <a:lnTo>
                  <a:pt x="690234" y="2470032"/>
                </a:lnTo>
                <a:lnTo>
                  <a:pt x="695429" y="2412778"/>
                </a:lnTo>
                <a:lnTo>
                  <a:pt x="702474" y="2357416"/>
                </a:lnTo>
                <a:lnTo>
                  <a:pt x="710792" y="2306016"/>
                </a:lnTo>
                <a:lnTo>
                  <a:pt x="719807" y="2260648"/>
                </a:lnTo>
                <a:lnTo>
                  <a:pt x="728945" y="2223385"/>
                </a:lnTo>
                <a:lnTo>
                  <a:pt x="736178" y="2195343"/>
                </a:lnTo>
                <a:lnTo>
                  <a:pt x="743584" y="2164304"/>
                </a:lnTo>
                <a:lnTo>
                  <a:pt x="761545" y="2092446"/>
                </a:lnTo>
                <a:lnTo>
                  <a:pt x="773418" y="2051233"/>
                </a:lnTo>
                <a:lnTo>
                  <a:pt x="788097" y="2006235"/>
                </a:lnTo>
                <a:lnTo>
                  <a:pt x="806242" y="1957256"/>
                </a:lnTo>
                <a:lnTo>
                  <a:pt x="828511" y="1904099"/>
                </a:lnTo>
                <a:lnTo>
                  <a:pt x="855562" y="1846568"/>
                </a:lnTo>
                <a:lnTo>
                  <a:pt x="888055" y="1784464"/>
                </a:lnTo>
                <a:lnTo>
                  <a:pt x="926648" y="1717592"/>
                </a:lnTo>
                <a:lnTo>
                  <a:pt x="1020739" y="1568093"/>
                </a:lnTo>
                <a:lnTo>
                  <a:pt x="1078083" y="1487023"/>
                </a:lnTo>
                <a:lnTo>
                  <a:pt x="1106645" y="1453612"/>
                </a:lnTo>
                <a:lnTo>
                  <a:pt x="1114396" y="1447091"/>
                </a:lnTo>
                <a:lnTo>
                  <a:pt x="1124212" y="1435289"/>
                </a:lnTo>
                <a:lnTo>
                  <a:pt x="1174864" y="1377728"/>
                </a:lnTo>
                <a:lnTo>
                  <a:pt x="1217529" y="1342117"/>
                </a:lnTo>
                <a:lnTo>
                  <a:pt x="1245772" y="1332148"/>
                </a:lnTo>
                <a:lnTo>
                  <a:pt x="1282074" y="1339027"/>
                </a:lnTo>
                <a:lnTo>
                  <a:pt x="1326665" y="1375152"/>
                </a:lnTo>
                <a:lnTo>
                  <a:pt x="1349053" y="1398256"/>
                </a:lnTo>
                <a:lnTo>
                  <a:pt x="1376994" y="1423124"/>
                </a:lnTo>
                <a:lnTo>
                  <a:pt x="1410229" y="1448946"/>
                </a:lnTo>
                <a:lnTo>
                  <a:pt x="1448499" y="1474908"/>
                </a:lnTo>
                <a:lnTo>
                  <a:pt x="1491544" y="1500202"/>
                </a:lnTo>
                <a:lnTo>
                  <a:pt x="1539108" y="1524016"/>
                </a:lnTo>
                <a:lnTo>
                  <a:pt x="1590929" y="1545538"/>
                </a:lnTo>
                <a:lnTo>
                  <a:pt x="1646749" y="1563959"/>
                </a:lnTo>
                <a:lnTo>
                  <a:pt x="1706309" y="1578466"/>
                </a:lnTo>
                <a:lnTo>
                  <a:pt x="1769351" y="1588250"/>
                </a:lnTo>
                <a:lnTo>
                  <a:pt x="1854648" y="1594128"/>
                </a:lnTo>
                <a:lnTo>
                  <a:pt x="1926019" y="1592794"/>
                </a:lnTo>
                <a:lnTo>
                  <a:pt x="1983952" y="1586446"/>
                </a:lnTo>
                <a:lnTo>
                  <a:pt x="2028936" y="1577281"/>
                </a:lnTo>
                <a:lnTo>
                  <a:pt x="2061459" y="1567499"/>
                </a:lnTo>
                <a:lnTo>
                  <a:pt x="2082011" y="1559297"/>
                </a:lnTo>
                <a:lnTo>
                  <a:pt x="2091080" y="1554873"/>
                </a:lnTo>
              </a:path>
              <a:path w="3205480" h="3033395">
                <a:moveTo>
                  <a:pt x="0" y="0"/>
                </a:moveTo>
                <a:lnTo>
                  <a:pt x="0" y="375602"/>
                </a:lnTo>
              </a:path>
              <a:path w="3205480" h="3033395">
                <a:moveTo>
                  <a:pt x="605855" y="0"/>
                </a:moveTo>
                <a:lnTo>
                  <a:pt x="605855" y="375602"/>
                </a:lnTo>
              </a:path>
              <a:path w="3205480" h="3033395">
                <a:moveTo>
                  <a:pt x="1368428" y="0"/>
                </a:moveTo>
                <a:lnTo>
                  <a:pt x="1368428" y="375602"/>
                </a:lnTo>
              </a:path>
              <a:path w="3205480" h="3033395">
                <a:moveTo>
                  <a:pt x="2697079" y="282934"/>
                </a:moveTo>
                <a:lnTo>
                  <a:pt x="3204905" y="282934"/>
                </a:lnTo>
              </a:path>
              <a:path w="3205480" h="3033395">
                <a:moveTo>
                  <a:pt x="2773712" y="305204"/>
                </a:moveTo>
                <a:lnTo>
                  <a:pt x="2773237" y="1574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051453" y="7727116"/>
            <a:ext cx="483234" cy="179070"/>
          </a:xfrm>
          <a:custGeom>
            <a:avLst/>
            <a:gdLst/>
            <a:ahLst/>
            <a:cxnLst/>
            <a:rect l="l" t="t" r="r" b="b"/>
            <a:pathLst>
              <a:path w="483234" h="179070">
                <a:moveTo>
                  <a:pt x="482790" y="113030"/>
                </a:moveTo>
                <a:lnTo>
                  <a:pt x="430580" y="113030"/>
                </a:lnTo>
                <a:lnTo>
                  <a:pt x="430580" y="83820"/>
                </a:lnTo>
                <a:lnTo>
                  <a:pt x="388912" y="83820"/>
                </a:lnTo>
                <a:lnTo>
                  <a:pt x="388912" y="0"/>
                </a:lnTo>
                <a:lnTo>
                  <a:pt x="0" y="0"/>
                </a:lnTo>
                <a:lnTo>
                  <a:pt x="0" y="83820"/>
                </a:lnTo>
                <a:lnTo>
                  <a:pt x="50" y="113030"/>
                </a:lnTo>
                <a:lnTo>
                  <a:pt x="76" y="147320"/>
                </a:lnTo>
                <a:lnTo>
                  <a:pt x="101" y="179070"/>
                </a:lnTo>
                <a:lnTo>
                  <a:pt x="380187" y="179070"/>
                </a:lnTo>
                <a:lnTo>
                  <a:pt x="380187" y="147320"/>
                </a:lnTo>
                <a:lnTo>
                  <a:pt x="482790" y="147320"/>
                </a:lnTo>
                <a:lnTo>
                  <a:pt x="482790" y="113030"/>
                </a:lnTo>
                <a:close/>
              </a:path>
            </a:pathLst>
          </a:custGeom>
          <a:solidFill>
            <a:srgbClr val="4F25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6573496" y="7768137"/>
            <a:ext cx="1293495" cy="2025650"/>
          </a:xfrm>
          <a:custGeom>
            <a:avLst/>
            <a:gdLst/>
            <a:ahLst/>
            <a:cxnLst/>
            <a:rect l="l" t="t" r="r" b="b"/>
            <a:pathLst>
              <a:path w="1293494" h="2025650">
                <a:moveTo>
                  <a:pt x="346879" y="2025439"/>
                </a:moveTo>
                <a:lnTo>
                  <a:pt x="0" y="1688520"/>
                </a:lnTo>
                <a:lnTo>
                  <a:pt x="4773" y="1673232"/>
                </a:lnTo>
                <a:lnTo>
                  <a:pt x="42052" y="1543469"/>
                </a:lnTo>
                <a:lnTo>
                  <a:pt x="184886" y="1244487"/>
                </a:lnTo>
                <a:lnTo>
                  <a:pt x="479766" y="911745"/>
                </a:lnTo>
                <a:lnTo>
                  <a:pt x="973184" y="680705"/>
                </a:lnTo>
                <a:lnTo>
                  <a:pt x="1024222" y="737699"/>
                </a:lnTo>
                <a:lnTo>
                  <a:pt x="1135957" y="862514"/>
                </a:lnTo>
                <a:lnTo>
                  <a:pt x="1246323" y="985898"/>
                </a:lnTo>
                <a:lnTo>
                  <a:pt x="1293254" y="1038599"/>
                </a:lnTo>
              </a:path>
              <a:path w="1293494" h="2025650">
                <a:moveTo>
                  <a:pt x="866875" y="841"/>
                </a:moveTo>
                <a:lnTo>
                  <a:pt x="1000032" y="0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6983711" y="7662713"/>
            <a:ext cx="574040" cy="501015"/>
          </a:xfrm>
          <a:custGeom>
            <a:avLst/>
            <a:gdLst/>
            <a:ahLst/>
            <a:cxnLst/>
            <a:rect l="l" t="t" r="r" b="b"/>
            <a:pathLst>
              <a:path w="574040" h="501015">
                <a:moveTo>
                  <a:pt x="456653" y="0"/>
                </a:moveTo>
                <a:lnTo>
                  <a:pt x="67716" y="0"/>
                </a:lnTo>
                <a:lnTo>
                  <a:pt x="67716" y="64820"/>
                </a:lnTo>
                <a:lnTo>
                  <a:pt x="456653" y="64820"/>
                </a:lnTo>
                <a:lnTo>
                  <a:pt x="456653" y="0"/>
                </a:lnTo>
                <a:close/>
              </a:path>
              <a:path w="574040" h="501015">
                <a:moveTo>
                  <a:pt x="573443" y="246951"/>
                </a:moveTo>
                <a:lnTo>
                  <a:pt x="570953" y="260756"/>
                </a:lnTo>
                <a:lnTo>
                  <a:pt x="560070" y="291553"/>
                </a:lnTo>
                <a:lnTo>
                  <a:pt x="535698" y="323405"/>
                </a:lnTo>
                <a:lnTo>
                  <a:pt x="492721" y="340334"/>
                </a:lnTo>
                <a:lnTo>
                  <a:pt x="460946" y="340334"/>
                </a:lnTo>
                <a:lnTo>
                  <a:pt x="447929" y="341249"/>
                </a:lnTo>
                <a:lnTo>
                  <a:pt x="447929" y="340525"/>
                </a:lnTo>
                <a:lnTo>
                  <a:pt x="447929" y="289890"/>
                </a:lnTo>
                <a:lnTo>
                  <a:pt x="252577" y="289890"/>
                </a:lnTo>
                <a:lnTo>
                  <a:pt x="252615" y="326720"/>
                </a:lnTo>
                <a:lnTo>
                  <a:pt x="252768" y="339115"/>
                </a:lnTo>
                <a:lnTo>
                  <a:pt x="239585" y="340334"/>
                </a:lnTo>
                <a:lnTo>
                  <a:pt x="236982" y="340334"/>
                </a:lnTo>
                <a:lnTo>
                  <a:pt x="225132" y="340525"/>
                </a:lnTo>
                <a:lnTo>
                  <a:pt x="223964" y="326720"/>
                </a:lnTo>
                <a:lnTo>
                  <a:pt x="223951" y="289890"/>
                </a:lnTo>
                <a:lnTo>
                  <a:pt x="38" y="289890"/>
                </a:lnTo>
                <a:lnTo>
                  <a:pt x="0" y="470471"/>
                </a:lnTo>
                <a:lnTo>
                  <a:pt x="223964" y="470471"/>
                </a:lnTo>
                <a:lnTo>
                  <a:pt x="223964" y="435356"/>
                </a:lnTo>
                <a:lnTo>
                  <a:pt x="223240" y="422973"/>
                </a:lnTo>
                <a:lnTo>
                  <a:pt x="222999" y="422973"/>
                </a:lnTo>
                <a:lnTo>
                  <a:pt x="236982" y="422008"/>
                </a:lnTo>
                <a:lnTo>
                  <a:pt x="239585" y="422008"/>
                </a:lnTo>
                <a:lnTo>
                  <a:pt x="251498" y="421487"/>
                </a:lnTo>
                <a:lnTo>
                  <a:pt x="252603" y="435356"/>
                </a:lnTo>
                <a:lnTo>
                  <a:pt x="252615" y="471017"/>
                </a:lnTo>
                <a:lnTo>
                  <a:pt x="440118" y="471017"/>
                </a:lnTo>
                <a:lnTo>
                  <a:pt x="440131" y="422757"/>
                </a:lnTo>
                <a:lnTo>
                  <a:pt x="453072" y="421881"/>
                </a:lnTo>
                <a:lnTo>
                  <a:pt x="493166" y="421843"/>
                </a:lnTo>
                <a:lnTo>
                  <a:pt x="531317" y="431634"/>
                </a:lnTo>
                <a:lnTo>
                  <a:pt x="571525" y="500976"/>
                </a:lnTo>
                <a:lnTo>
                  <a:pt x="572020" y="435559"/>
                </a:lnTo>
                <a:lnTo>
                  <a:pt x="572122" y="421741"/>
                </a:lnTo>
                <a:lnTo>
                  <a:pt x="572122" y="421487"/>
                </a:lnTo>
                <a:lnTo>
                  <a:pt x="572731" y="341249"/>
                </a:lnTo>
                <a:lnTo>
                  <a:pt x="573328" y="260756"/>
                </a:lnTo>
                <a:lnTo>
                  <a:pt x="573443" y="246951"/>
                </a:lnTo>
                <a:close/>
              </a:path>
            </a:pathLst>
          </a:custGeom>
          <a:solidFill>
            <a:srgbClr val="858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6983720" y="7952548"/>
            <a:ext cx="424815" cy="181610"/>
          </a:xfrm>
          <a:custGeom>
            <a:avLst/>
            <a:gdLst/>
            <a:ahLst/>
            <a:cxnLst/>
            <a:rect l="l" t="t" r="r" b="b"/>
            <a:pathLst>
              <a:path w="424815" h="181609">
                <a:moveTo>
                  <a:pt x="59600" y="0"/>
                </a:moveTo>
                <a:lnTo>
                  <a:pt x="59896" y="50498"/>
                </a:lnTo>
              </a:path>
              <a:path w="424815" h="181609">
                <a:moveTo>
                  <a:pt x="83186" y="0"/>
                </a:moveTo>
                <a:lnTo>
                  <a:pt x="83483" y="50498"/>
                </a:lnTo>
              </a:path>
              <a:path w="424815" h="181609">
                <a:moveTo>
                  <a:pt x="106626" y="0"/>
                </a:moveTo>
                <a:lnTo>
                  <a:pt x="106923" y="50498"/>
                </a:lnTo>
              </a:path>
              <a:path w="424815" h="181609">
                <a:moveTo>
                  <a:pt x="130063" y="0"/>
                </a:moveTo>
                <a:lnTo>
                  <a:pt x="130360" y="50498"/>
                </a:lnTo>
              </a:path>
              <a:path w="424815" h="181609">
                <a:moveTo>
                  <a:pt x="153500" y="0"/>
                </a:moveTo>
                <a:lnTo>
                  <a:pt x="153797" y="50498"/>
                </a:lnTo>
              </a:path>
              <a:path w="424815" h="181609">
                <a:moveTo>
                  <a:pt x="176940" y="0"/>
                </a:moveTo>
                <a:lnTo>
                  <a:pt x="177236" y="50498"/>
                </a:lnTo>
              </a:path>
              <a:path w="424815" h="181609">
                <a:moveTo>
                  <a:pt x="200368" y="0"/>
                </a:moveTo>
                <a:lnTo>
                  <a:pt x="200664" y="50498"/>
                </a:lnTo>
              </a:path>
              <a:path w="424815" h="181609">
                <a:moveTo>
                  <a:pt x="59600" y="130133"/>
                </a:moveTo>
                <a:lnTo>
                  <a:pt x="59896" y="180631"/>
                </a:lnTo>
              </a:path>
              <a:path w="424815" h="181609">
                <a:moveTo>
                  <a:pt x="83186" y="130133"/>
                </a:moveTo>
                <a:lnTo>
                  <a:pt x="83483" y="180631"/>
                </a:lnTo>
              </a:path>
              <a:path w="424815" h="181609">
                <a:moveTo>
                  <a:pt x="106626" y="130133"/>
                </a:moveTo>
                <a:lnTo>
                  <a:pt x="106923" y="180631"/>
                </a:lnTo>
              </a:path>
              <a:path w="424815" h="181609">
                <a:moveTo>
                  <a:pt x="130063" y="130133"/>
                </a:moveTo>
                <a:lnTo>
                  <a:pt x="130360" y="180631"/>
                </a:lnTo>
              </a:path>
              <a:path w="424815" h="181609">
                <a:moveTo>
                  <a:pt x="153500" y="130133"/>
                </a:moveTo>
                <a:lnTo>
                  <a:pt x="153797" y="180631"/>
                </a:lnTo>
              </a:path>
              <a:path w="424815" h="181609">
                <a:moveTo>
                  <a:pt x="176940" y="130133"/>
                </a:moveTo>
                <a:lnTo>
                  <a:pt x="177236" y="180631"/>
                </a:lnTo>
              </a:path>
              <a:path w="424815" h="181609">
                <a:moveTo>
                  <a:pt x="200368" y="130133"/>
                </a:moveTo>
                <a:lnTo>
                  <a:pt x="200664" y="180631"/>
                </a:lnTo>
              </a:path>
              <a:path w="424815" h="181609">
                <a:moveTo>
                  <a:pt x="275751" y="130678"/>
                </a:moveTo>
                <a:lnTo>
                  <a:pt x="276048" y="181176"/>
                </a:lnTo>
              </a:path>
              <a:path w="424815" h="181609">
                <a:moveTo>
                  <a:pt x="299338" y="130678"/>
                </a:moveTo>
                <a:lnTo>
                  <a:pt x="299635" y="181176"/>
                </a:lnTo>
              </a:path>
              <a:path w="424815" h="181609">
                <a:moveTo>
                  <a:pt x="322777" y="130678"/>
                </a:moveTo>
                <a:lnTo>
                  <a:pt x="323072" y="181176"/>
                </a:lnTo>
              </a:path>
              <a:path w="424815" h="181609">
                <a:moveTo>
                  <a:pt x="346215" y="130678"/>
                </a:moveTo>
                <a:lnTo>
                  <a:pt x="346511" y="181176"/>
                </a:lnTo>
              </a:path>
              <a:path w="424815" h="181609">
                <a:moveTo>
                  <a:pt x="369652" y="130678"/>
                </a:moveTo>
                <a:lnTo>
                  <a:pt x="369949" y="181176"/>
                </a:lnTo>
              </a:path>
              <a:path w="424815" h="181609">
                <a:moveTo>
                  <a:pt x="393089" y="130678"/>
                </a:moveTo>
                <a:lnTo>
                  <a:pt x="393386" y="181176"/>
                </a:lnTo>
              </a:path>
              <a:path w="424815" h="181609">
                <a:moveTo>
                  <a:pt x="416520" y="130678"/>
                </a:moveTo>
                <a:lnTo>
                  <a:pt x="416817" y="181176"/>
                </a:lnTo>
              </a:path>
              <a:path w="424815" h="181609">
                <a:moveTo>
                  <a:pt x="275899" y="0"/>
                </a:moveTo>
                <a:lnTo>
                  <a:pt x="276196" y="50498"/>
                </a:lnTo>
              </a:path>
              <a:path w="424815" h="181609">
                <a:moveTo>
                  <a:pt x="299336" y="0"/>
                </a:moveTo>
                <a:lnTo>
                  <a:pt x="299633" y="50498"/>
                </a:lnTo>
              </a:path>
              <a:path w="424815" h="181609">
                <a:moveTo>
                  <a:pt x="322776" y="0"/>
                </a:moveTo>
                <a:lnTo>
                  <a:pt x="323072" y="50498"/>
                </a:lnTo>
              </a:path>
              <a:path w="424815" h="181609">
                <a:moveTo>
                  <a:pt x="354013" y="0"/>
                </a:moveTo>
                <a:lnTo>
                  <a:pt x="354310" y="50498"/>
                </a:lnTo>
              </a:path>
              <a:path w="424815" h="181609">
                <a:moveTo>
                  <a:pt x="354310" y="50498"/>
                </a:moveTo>
                <a:lnTo>
                  <a:pt x="369936" y="50498"/>
                </a:lnTo>
                <a:lnTo>
                  <a:pt x="369639" y="0"/>
                </a:lnTo>
              </a:path>
              <a:path w="424815" h="181609">
                <a:moveTo>
                  <a:pt x="400903" y="0"/>
                </a:moveTo>
                <a:lnTo>
                  <a:pt x="401200" y="50498"/>
                </a:lnTo>
              </a:path>
              <a:path w="424815" h="181609">
                <a:moveTo>
                  <a:pt x="424343" y="0"/>
                </a:moveTo>
                <a:lnTo>
                  <a:pt x="424637" y="50498"/>
                </a:lnTo>
              </a:path>
              <a:path w="424815" h="181609">
                <a:moveTo>
                  <a:pt x="354200" y="31737"/>
                </a:moveTo>
                <a:lnTo>
                  <a:pt x="369799" y="48046"/>
                </a:lnTo>
              </a:path>
              <a:path w="424815" h="181609">
                <a:moveTo>
                  <a:pt x="354284" y="46261"/>
                </a:moveTo>
                <a:lnTo>
                  <a:pt x="358211" y="50498"/>
                </a:lnTo>
              </a:path>
              <a:path w="424815" h="181609">
                <a:moveTo>
                  <a:pt x="354174" y="18143"/>
                </a:moveTo>
                <a:lnTo>
                  <a:pt x="369799" y="33619"/>
                </a:lnTo>
              </a:path>
              <a:path w="424815" h="181609">
                <a:moveTo>
                  <a:pt x="354029" y="2717"/>
                </a:moveTo>
                <a:lnTo>
                  <a:pt x="369799" y="19187"/>
                </a:lnTo>
              </a:path>
              <a:path w="424815" h="181609">
                <a:moveTo>
                  <a:pt x="36459" y="16602"/>
                </a:moveTo>
                <a:lnTo>
                  <a:pt x="21526" y="6"/>
                </a:lnTo>
              </a:path>
              <a:path w="424815" h="181609">
                <a:moveTo>
                  <a:pt x="36459" y="31031"/>
                </a:moveTo>
                <a:lnTo>
                  <a:pt x="6945" y="9"/>
                </a:lnTo>
              </a:path>
              <a:path w="424815" h="181609">
                <a:moveTo>
                  <a:pt x="36459" y="45459"/>
                </a:moveTo>
                <a:lnTo>
                  <a:pt x="0" y="7345"/>
                </a:lnTo>
              </a:path>
              <a:path w="424815" h="181609">
                <a:moveTo>
                  <a:pt x="36459" y="59888"/>
                </a:moveTo>
                <a:lnTo>
                  <a:pt x="0" y="21775"/>
                </a:lnTo>
              </a:path>
              <a:path w="424815" h="181609">
                <a:moveTo>
                  <a:pt x="36459" y="181176"/>
                </a:moveTo>
                <a:lnTo>
                  <a:pt x="36430" y="4"/>
                </a:lnTo>
              </a:path>
              <a:path w="424815" h="181609">
                <a:moveTo>
                  <a:pt x="36459" y="74317"/>
                </a:moveTo>
                <a:lnTo>
                  <a:pt x="0" y="36205"/>
                </a:lnTo>
              </a:path>
              <a:path w="424815" h="181609">
                <a:moveTo>
                  <a:pt x="0" y="50632"/>
                </a:moveTo>
                <a:lnTo>
                  <a:pt x="36459" y="88747"/>
                </a:lnTo>
              </a:path>
              <a:path w="424815" h="181609">
                <a:moveTo>
                  <a:pt x="36459" y="103174"/>
                </a:moveTo>
                <a:lnTo>
                  <a:pt x="0" y="65061"/>
                </a:lnTo>
              </a:path>
              <a:path w="424815" h="181609">
                <a:moveTo>
                  <a:pt x="0" y="79491"/>
                </a:moveTo>
                <a:lnTo>
                  <a:pt x="36459" y="117606"/>
                </a:lnTo>
              </a:path>
              <a:path w="424815" h="181609">
                <a:moveTo>
                  <a:pt x="0" y="93920"/>
                </a:moveTo>
                <a:lnTo>
                  <a:pt x="36459" y="132035"/>
                </a:lnTo>
              </a:path>
              <a:path w="424815" h="181609">
                <a:moveTo>
                  <a:pt x="0" y="108350"/>
                </a:moveTo>
                <a:lnTo>
                  <a:pt x="36459" y="146465"/>
                </a:lnTo>
              </a:path>
              <a:path w="424815" h="181609">
                <a:moveTo>
                  <a:pt x="0" y="122779"/>
                </a:moveTo>
                <a:lnTo>
                  <a:pt x="36459" y="160894"/>
                </a:lnTo>
              </a:path>
              <a:path w="424815" h="181609">
                <a:moveTo>
                  <a:pt x="0" y="137206"/>
                </a:moveTo>
                <a:lnTo>
                  <a:pt x="36459" y="175324"/>
                </a:lnTo>
              </a:path>
              <a:path w="424815" h="181609">
                <a:moveTo>
                  <a:pt x="0" y="151638"/>
                </a:moveTo>
                <a:lnTo>
                  <a:pt x="27608" y="180631"/>
                </a:lnTo>
              </a:path>
              <a:path w="424815" h="181609">
                <a:moveTo>
                  <a:pt x="0" y="166202"/>
                </a:moveTo>
                <a:lnTo>
                  <a:pt x="13802" y="180631"/>
                </a:lnTo>
              </a:path>
            </a:pathLst>
          </a:custGeom>
          <a:ln w="387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6686365" y="8144171"/>
            <a:ext cx="1619250" cy="1569720"/>
          </a:xfrm>
          <a:custGeom>
            <a:avLst/>
            <a:gdLst/>
            <a:ahLst/>
            <a:cxnLst/>
            <a:rect l="l" t="t" r="r" b="b"/>
            <a:pathLst>
              <a:path w="1619250" h="1569720">
                <a:moveTo>
                  <a:pt x="1084986" y="597852"/>
                </a:moveTo>
                <a:lnTo>
                  <a:pt x="920686" y="411975"/>
                </a:lnTo>
                <a:lnTo>
                  <a:pt x="0" y="1384071"/>
                </a:lnTo>
                <a:lnTo>
                  <a:pt x="192811" y="1569313"/>
                </a:lnTo>
                <a:lnTo>
                  <a:pt x="1084986" y="597852"/>
                </a:lnTo>
                <a:close/>
              </a:path>
              <a:path w="1619250" h="1569720">
                <a:moveTo>
                  <a:pt x="1619021" y="17703"/>
                </a:moveTo>
                <a:lnTo>
                  <a:pt x="1322082" y="0"/>
                </a:lnTo>
                <a:lnTo>
                  <a:pt x="958824" y="372579"/>
                </a:lnTo>
                <a:lnTo>
                  <a:pt x="1130376" y="542213"/>
                </a:lnTo>
                <a:lnTo>
                  <a:pt x="1619021" y="17703"/>
                </a:lnTo>
                <a:close/>
              </a:path>
            </a:pathLst>
          </a:custGeom>
          <a:solidFill>
            <a:srgbClr val="588C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658666" y="9359090"/>
            <a:ext cx="183515" cy="169545"/>
          </a:xfrm>
          <a:custGeom>
            <a:avLst/>
            <a:gdLst/>
            <a:ahLst/>
            <a:cxnLst/>
            <a:rect l="l" t="t" r="r" b="b"/>
            <a:pathLst>
              <a:path w="183515" h="169545">
                <a:moveTo>
                  <a:pt x="183359" y="0"/>
                </a:moveTo>
                <a:lnTo>
                  <a:pt x="0" y="141449"/>
                </a:lnTo>
                <a:lnTo>
                  <a:pt x="27700" y="169141"/>
                </a:lnTo>
                <a:lnTo>
                  <a:pt x="107052" y="87750"/>
                </a:lnTo>
                <a:lnTo>
                  <a:pt x="183359" y="0"/>
                </a:lnTo>
                <a:close/>
              </a:path>
            </a:pathLst>
          </a:custGeom>
          <a:solidFill>
            <a:srgbClr val="85B5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879176" y="8742012"/>
            <a:ext cx="946150" cy="1029969"/>
          </a:xfrm>
          <a:custGeom>
            <a:avLst/>
            <a:gdLst/>
            <a:ahLst/>
            <a:cxnLst/>
            <a:rect l="l" t="t" r="r" b="b"/>
            <a:pathLst>
              <a:path w="946150" h="1029970">
                <a:moveTo>
                  <a:pt x="892178" y="0"/>
                </a:moveTo>
                <a:lnTo>
                  <a:pt x="0" y="971463"/>
                </a:lnTo>
                <a:lnTo>
                  <a:pt x="58768" y="1029636"/>
                </a:lnTo>
                <a:lnTo>
                  <a:pt x="945996" y="54329"/>
                </a:lnTo>
                <a:lnTo>
                  <a:pt x="892178" y="0"/>
                </a:lnTo>
                <a:close/>
              </a:path>
            </a:pathLst>
          </a:custGeom>
          <a:solidFill>
            <a:srgbClr val="B5CA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6937945" y="8796342"/>
            <a:ext cx="913765" cy="993775"/>
          </a:xfrm>
          <a:custGeom>
            <a:avLst/>
            <a:gdLst/>
            <a:ahLst/>
            <a:cxnLst/>
            <a:rect l="l" t="t" r="r" b="b"/>
            <a:pathLst>
              <a:path w="913765" h="993775">
                <a:moveTo>
                  <a:pt x="887227" y="0"/>
                </a:moveTo>
                <a:lnTo>
                  <a:pt x="0" y="975306"/>
                </a:lnTo>
                <a:lnTo>
                  <a:pt x="18397" y="993604"/>
                </a:lnTo>
                <a:lnTo>
                  <a:pt x="913764" y="30375"/>
                </a:lnTo>
                <a:lnTo>
                  <a:pt x="887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7816747" y="8205473"/>
            <a:ext cx="563880" cy="541655"/>
          </a:xfrm>
          <a:custGeom>
            <a:avLst/>
            <a:gdLst/>
            <a:ahLst/>
            <a:cxnLst/>
            <a:rect l="l" t="t" r="r" b="b"/>
            <a:pathLst>
              <a:path w="563880" h="541654">
                <a:moveTo>
                  <a:pt x="448018" y="0"/>
                </a:moveTo>
                <a:lnTo>
                  <a:pt x="0" y="480906"/>
                </a:lnTo>
                <a:lnTo>
                  <a:pt x="56467" y="541575"/>
                </a:lnTo>
                <a:lnTo>
                  <a:pt x="563577" y="4225"/>
                </a:lnTo>
                <a:lnTo>
                  <a:pt x="448018" y="0"/>
                </a:lnTo>
                <a:close/>
              </a:path>
            </a:pathLst>
          </a:custGeom>
          <a:solidFill>
            <a:srgbClr val="B5CA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7873215" y="8209699"/>
            <a:ext cx="534035" cy="568325"/>
          </a:xfrm>
          <a:custGeom>
            <a:avLst/>
            <a:gdLst/>
            <a:ahLst/>
            <a:cxnLst/>
            <a:rect l="l" t="t" r="r" b="b"/>
            <a:pathLst>
              <a:path w="534034" h="568325">
                <a:moveTo>
                  <a:pt x="507109" y="0"/>
                </a:moveTo>
                <a:lnTo>
                  <a:pt x="0" y="537349"/>
                </a:lnTo>
                <a:lnTo>
                  <a:pt x="27396" y="567989"/>
                </a:lnTo>
                <a:lnTo>
                  <a:pt x="533981" y="30384"/>
                </a:lnTo>
                <a:lnTo>
                  <a:pt x="507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830734" y="6015600"/>
            <a:ext cx="384175" cy="1697989"/>
          </a:xfrm>
          <a:custGeom>
            <a:avLst/>
            <a:gdLst/>
            <a:ahLst/>
            <a:cxnLst/>
            <a:rect l="l" t="t" r="r" b="b"/>
            <a:pathLst>
              <a:path w="384175" h="1697990">
                <a:moveTo>
                  <a:pt x="383811" y="0"/>
                </a:moveTo>
                <a:lnTo>
                  <a:pt x="112344" y="731"/>
                </a:lnTo>
                <a:lnTo>
                  <a:pt x="101799" y="108349"/>
                </a:lnTo>
                <a:lnTo>
                  <a:pt x="82168" y="227966"/>
                </a:lnTo>
                <a:lnTo>
                  <a:pt x="79123" y="239226"/>
                </a:lnTo>
                <a:lnTo>
                  <a:pt x="70624" y="261052"/>
                </a:lnTo>
                <a:lnTo>
                  <a:pt x="55991" y="289421"/>
                </a:lnTo>
                <a:lnTo>
                  <a:pt x="34539" y="320312"/>
                </a:lnTo>
                <a:lnTo>
                  <a:pt x="15259" y="357414"/>
                </a:lnTo>
                <a:lnTo>
                  <a:pt x="5455" y="398981"/>
                </a:lnTo>
                <a:lnTo>
                  <a:pt x="1922" y="432846"/>
                </a:lnTo>
                <a:lnTo>
                  <a:pt x="1457" y="446838"/>
                </a:lnTo>
                <a:lnTo>
                  <a:pt x="0" y="1229619"/>
                </a:lnTo>
                <a:lnTo>
                  <a:pt x="1823" y="1263784"/>
                </a:lnTo>
                <a:lnTo>
                  <a:pt x="6952" y="1294335"/>
                </a:lnTo>
                <a:lnTo>
                  <a:pt x="14877" y="1321341"/>
                </a:lnTo>
                <a:lnTo>
                  <a:pt x="25085" y="1344872"/>
                </a:lnTo>
                <a:lnTo>
                  <a:pt x="34158" y="1376344"/>
                </a:lnTo>
                <a:lnTo>
                  <a:pt x="39583" y="1417223"/>
                </a:lnTo>
                <a:lnTo>
                  <a:pt x="42213" y="1452648"/>
                </a:lnTo>
                <a:lnTo>
                  <a:pt x="42901" y="1467759"/>
                </a:lnTo>
                <a:lnTo>
                  <a:pt x="42538" y="1578285"/>
                </a:lnTo>
                <a:lnTo>
                  <a:pt x="56351" y="1629185"/>
                </a:lnTo>
                <a:lnTo>
                  <a:pt x="107259" y="1693890"/>
                </a:lnTo>
                <a:lnTo>
                  <a:pt x="112439" y="1690254"/>
                </a:lnTo>
                <a:lnTo>
                  <a:pt x="121062" y="1684687"/>
                </a:lnTo>
                <a:lnTo>
                  <a:pt x="135616" y="1675713"/>
                </a:lnTo>
                <a:lnTo>
                  <a:pt x="158919" y="1670259"/>
                </a:lnTo>
                <a:lnTo>
                  <a:pt x="186789" y="1672440"/>
                </a:lnTo>
                <a:lnTo>
                  <a:pt x="210160" y="1677347"/>
                </a:lnTo>
                <a:lnTo>
                  <a:pt x="219966" y="1680074"/>
                </a:lnTo>
                <a:lnTo>
                  <a:pt x="264320" y="1697527"/>
                </a:lnTo>
                <a:lnTo>
                  <a:pt x="329766" y="1691709"/>
                </a:lnTo>
                <a:lnTo>
                  <a:pt x="329763" y="1523381"/>
                </a:lnTo>
                <a:lnTo>
                  <a:pt x="309494" y="1475253"/>
                </a:lnTo>
                <a:lnTo>
                  <a:pt x="287591" y="1456847"/>
                </a:lnTo>
                <a:lnTo>
                  <a:pt x="250739" y="1412991"/>
                </a:lnTo>
                <a:lnTo>
                  <a:pt x="233827" y="1373226"/>
                </a:lnTo>
                <a:lnTo>
                  <a:pt x="229253" y="1344369"/>
                </a:lnTo>
                <a:lnTo>
                  <a:pt x="229417" y="1333235"/>
                </a:lnTo>
                <a:lnTo>
                  <a:pt x="227820" y="177068"/>
                </a:lnTo>
                <a:lnTo>
                  <a:pt x="249049" y="137797"/>
                </a:lnTo>
                <a:lnTo>
                  <a:pt x="302636" y="88520"/>
                </a:lnTo>
                <a:lnTo>
                  <a:pt x="383811" y="0"/>
                </a:lnTo>
                <a:close/>
              </a:path>
            </a:pathLst>
          </a:custGeom>
          <a:solidFill>
            <a:srgbClr val="BBE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822434" y="6776488"/>
            <a:ext cx="1247775" cy="861060"/>
          </a:xfrm>
          <a:custGeom>
            <a:avLst/>
            <a:gdLst/>
            <a:ahLst/>
            <a:cxnLst/>
            <a:rect l="l" t="t" r="r" b="b"/>
            <a:pathLst>
              <a:path w="1247775" h="861059">
                <a:moveTo>
                  <a:pt x="1247736" y="857563"/>
                </a:moveTo>
                <a:lnTo>
                  <a:pt x="113936" y="860472"/>
                </a:lnTo>
                <a:lnTo>
                  <a:pt x="113538" y="35661"/>
                </a:lnTo>
                <a:lnTo>
                  <a:pt x="214975" y="35116"/>
                </a:lnTo>
                <a:lnTo>
                  <a:pt x="215349" y="97831"/>
                </a:lnTo>
                <a:lnTo>
                  <a:pt x="217438" y="106923"/>
                </a:lnTo>
                <a:lnTo>
                  <a:pt x="209167" y="112558"/>
                </a:lnTo>
                <a:lnTo>
                  <a:pt x="200895" y="118193"/>
                </a:lnTo>
                <a:lnTo>
                  <a:pt x="200075" y="130918"/>
                </a:lnTo>
                <a:lnTo>
                  <a:pt x="200075" y="131643"/>
                </a:lnTo>
                <a:lnTo>
                  <a:pt x="199807" y="379962"/>
                </a:lnTo>
                <a:lnTo>
                  <a:pt x="164907" y="860340"/>
                </a:lnTo>
              </a:path>
              <a:path w="1247775" h="861059">
                <a:moveTo>
                  <a:pt x="116159" y="35645"/>
                </a:moveTo>
                <a:lnTo>
                  <a:pt x="71787" y="9930"/>
                </a:lnTo>
                <a:lnTo>
                  <a:pt x="15818" y="0"/>
                </a:lnTo>
                <a:lnTo>
                  <a:pt x="0" y="360"/>
                </a:lnTo>
              </a:path>
            </a:pathLst>
          </a:custGeom>
          <a:ln w="27922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48595" y="6824830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4" h="59690">
                <a:moveTo>
                  <a:pt x="80040" y="0"/>
                </a:moveTo>
                <a:lnTo>
                  <a:pt x="0" y="0"/>
                </a:lnTo>
                <a:lnTo>
                  <a:pt x="0" y="59654"/>
                </a:lnTo>
                <a:lnTo>
                  <a:pt x="80040" y="59654"/>
                </a:lnTo>
                <a:lnTo>
                  <a:pt x="80040" y="0"/>
                </a:lnTo>
                <a:close/>
              </a:path>
            </a:pathLst>
          </a:custGeom>
          <a:solidFill>
            <a:srgbClr val="4F25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129270" y="6138038"/>
            <a:ext cx="51435" cy="1273175"/>
          </a:xfrm>
          <a:custGeom>
            <a:avLst/>
            <a:gdLst/>
            <a:ahLst/>
            <a:cxnLst/>
            <a:rect l="l" t="t" r="r" b="b"/>
            <a:pathLst>
              <a:path w="51434" h="1273175">
                <a:moveTo>
                  <a:pt x="51260" y="0"/>
                </a:moveTo>
                <a:lnTo>
                  <a:pt x="51260" y="667449"/>
                </a:lnTo>
              </a:path>
              <a:path w="51434" h="1273175">
                <a:moveTo>
                  <a:pt x="0" y="658666"/>
                </a:moveTo>
                <a:lnTo>
                  <a:pt x="2" y="768810"/>
                </a:lnTo>
              </a:path>
              <a:path w="51434" h="1273175">
                <a:moveTo>
                  <a:pt x="51260" y="760024"/>
                </a:moveTo>
                <a:lnTo>
                  <a:pt x="51260" y="1273178"/>
                </a:lnTo>
              </a:path>
            </a:pathLst>
          </a:custGeom>
          <a:ln w="27922">
            <a:solidFill>
              <a:srgbClr val="806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051577" y="6315620"/>
            <a:ext cx="164465" cy="1071245"/>
          </a:xfrm>
          <a:custGeom>
            <a:avLst/>
            <a:gdLst/>
            <a:ahLst/>
            <a:cxnLst/>
            <a:rect l="l" t="t" r="r" b="b"/>
            <a:pathLst>
              <a:path w="164465" h="1071245">
                <a:moveTo>
                  <a:pt x="23228" y="839"/>
                </a:moveTo>
                <a:lnTo>
                  <a:pt x="164256" y="0"/>
                </a:lnTo>
              </a:path>
              <a:path w="164465" h="1071245">
                <a:moveTo>
                  <a:pt x="23228" y="120387"/>
                </a:moveTo>
                <a:lnTo>
                  <a:pt x="164256" y="119547"/>
                </a:lnTo>
              </a:path>
              <a:path w="164465" h="1071245">
                <a:moveTo>
                  <a:pt x="23228" y="239266"/>
                </a:moveTo>
                <a:lnTo>
                  <a:pt x="164256" y="238426"/>
                </a:lnTo>
              </a:path>
              <a:path w="164465" h="1071245">
                <a:moveTo>
                  <a:pt x="23228" y="356936"/>
                </a:moveTo>
                <a:lnTo>
                  <a:pt x="164256" y="356096"/>
                </a:lnTo>
              </a:path>
              <a:path w="164465" h="1071245">
                <a:moveTo>
                  <a:pt x="23228" y="477044"/>
                </a:moveTo>
                <a:lnTo>
                  <a:pt x="164256" y="476204"/>
                </a:lnTo>
              </a:path>
              <a:path w="164465" h="1071245">
                <a:moveTo>
                  <a:pt x="23228" y="595569"/>
                </a:moveTo>
                <a:lnTo>
                  <a:pt x="164256" y="594729"/>
                </a:lnTo>
              </a:path>
              <a:path w="164465" h="1071245">
                <a:moveTo>
                  <a:pt x="23228" y="715599"/>
                </a:moveTo>
                <a:lnTo>
                  <a:pt x="164256" y="714759"/>
                </a:lnTo>
              </a:path>
              <a:path w="164465" h="1071245">
                <a:moveTo>
                  <a:pt x="23228" y="832816"/>
                </a:moveTo>
                <a:lnTo>
                  <a:pt x="164256" y="831976"/>
                </a:lnTo>
              </a:path>
              <a:path w="164465" h="1071245">
                <a:moveTo>
                  <a:pt x="23228" y="953324"/>
                </a:moveTo>
                <a:lnTo>
                  <a:pt x="164256" y="952484"/>
                </a:lnTo>
              </a:path>
              <a:path w="164465" h="1071245">
                <a:moveTo>
                  <a:pt x="23228" y="1070756"/>
                </a:moveTo>
                <a:lnTo>
                  <a:pt x="164256" y="1069917"/>
                </a:lnTo>
              </a:path>
              <a:path w="164465" h="1071245">
                <a:moveTo>
                  <a:pt x="0" y="538053"/>
                </a:moveTo>
                <a:lnTo>
                  <a:pt x="90849" y="537213"/>
                </a:lnTo>
              </a:path>
            </a:pathLst>
          </a:custGeom>
          <a:ln w="13961">
            <a:solidFill>
              <a:srgbClr val="806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1157597" y="7634276"/>
            <a:ext cx="12766675" cy="2540"/>
          </a:xfrm>
          <a:custGeom>
            <a:avLst/>
            <a:gdLst/>
            <a:ahLst/>
            <a:cxnLst/>
            <a:rect l="l" t="t" r="r" b="b"/>
            <a:pathLst>
              <a:path w="12766675" h="2540">
                <a:moveTo>
                  <a:pt x="12766601" y="0"/>
                </a:moveTo>
                <a:lnTo>
                  <a:pt x="0" y="2115"/>
                </a:lnTo>
              </a:path>
            </a:pathLst>
          </a:custGeom>
          <a:ln w="67011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g"/><Relationship Id="rId24" Type="http://schemas.openxmlformats.org/officeDocument/2006/relationships/image" Target="../media/image24.jp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408122" y="10281891"/>
            <a:ext cx="87630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5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358785" y="7733424"/>
            <a:ext cx="86360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-5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44962" y="6240746"/>
            <a:ext cx="16982440" cy="5017135"/>
            <a:chOff x="1144962" y="6240746"/>
            <a:chExt cx="16982440" cy="5017135"/>
          </a:xfrm>
        </p:grpSpPr>
        <p:sp>
          <p:nvSpPr>
            <p:cNvPr id="5" name="object 5" descr=""/>
            <p:cNvSpPr/>
            <p:nvPr/>
          </p:nvSpPr>
          <p:spPr>
            <a:xfrm>
              <a:off x="17277266" y="7705538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4" h="264159">
                  <a:moveTo>
                    <a:pt x="118122" y="29963"/>
                  </a:moveTo>
                  <a:lnTo>
                    <a:pt x="136837" y="12670"/>
                  </a:lnTo>
                  <a:lnTo>
                    <a:pt x="159928" y="4190"/>
                  </a:lnTo>
                  <a:lnTo>
                    <a:pt x="184514" y="4989"/>
                  </a:lnTo>
                  <a:lnTo>
                    <a:pt x="207714" y="15529"/>
                  </a:lnTo>
                  <a:lnTo>
                    <a:pt x="225008" y="34245"/>
                  </a:lnTo>
                  <a:lnTo>
                    <a:pt x="233488" y="57337"/>
                  </a:lnTo>
                  <a:lnTo>
                    <a:pt x="232689" y="81924"/>
                  </a:lnTo>
                  <a:lnTo>
                    <a:pt x="222148" y="105123"/>
                  </a:lnTo>
                  <a:lnTo>
                    <a:pt x="220589" y="107276"/>
                  </a:lnTo>
                  <a:lnTo>
                    <a:pt x="217828" y="110557"/>
                  </a:lnTo>
                  <a:lnTo>
                    <a:pt x="215967" y="112454"/>
                  </a:lnTo>
                  <a:lnTo>
                    <a:pt x="220613" y="107716"/>
                  </a:lnTo>
                  <a:lnTo>
                    <a:pt x="226492" y="98935"/>
                  </a:lnTo>
                  <a:lnTo>
                    <a:pt x="229106" y="92840"/>
                  </a:lnTo>
                  <a:lnTo>
                    <a:pt x="248265" y="109641"/>
                  </a:lnTo>
                  <a:lnTo>
                    <a:pt x="259117" y="131718"/>
                  </a:lnTo>
                  <a:lnTo>
                    <a:pt x="260899" y="156253"/>
                  </a:lnTo>
                  <a:lnTo>
                    <a:pt x="252847" y="180430"/>
                  </a:lnTo>
                  <a:lnTo>
                    <a:pt x="240213" y="195443"/>
                  </a:lnTo>
                  <a:lnTo>
                    <a:pt x="223033" y="206252"/>
                  </a:lnTo>
                  <a:lnTo>
                    <a:pt x="203525" y="211864"/>
                  </a:lnTo>
                  <a:lnTo>
                    <a:pt x="183910" y="211288"/>
                  </a:lnTo>
                  <a:lnTo>
                    <a:pt x="190402" y="212660"/>
                  </a:lnTo>
                  <a:lnTo>
                    <a:pt x="200966" y="212907"/>
                  </a:lnTo>
                  <a:lnTo>
                    <a:pt x="207512" y="211839"/>
                  </a:lnTo>
                  <a:lnTo>
                    <a:pt x="198268" y="235584"/>
                  </a:lnTo>
                  <a:lnTo>
                    <a:pt x="181227" y="253325"/>
                  </a:lnTo>
                  <a:lnTo>
                    <a:pt x="158778" y="263382"/>
                  </a:lnTo>
                  <a:lnTo>
                    <a:pt x="133309" y="264074"/>
                  </a:lnTo>
                  <a:lnTo>
                    <a:pt x="114373" y="257083"/>
                  </a:lnTo>
                  <a:lnTo>
                    <a:pt x="98127" y="244163"/>
                  </a:lnTo>
                  <a:lnTo>
                    <a:pt x="86269" y="227128"/>
                  </a:lnTo>
                  <a:lnTo>
                    <a:pt x="80497" y="207787"/>
                  </a:lnTo>
                  <a:lnTo>
                    <a:pt x="81210" y="214380"/>
                  </a:lnTo>
                  <a:lnTo>
                    <a:pt x="84266" y="224498"/>
                  </a:lnTo>
                  <a:lnTo>
                    <a:pt x="87322" y="230386"/>
                  </a:lnTo>
                  <a:lnTo>
                    <a:pt x="62144" y="234323"/>
                  </a:lnTo>
                  <a:lnTo>
                    <a:pt x="38242" y="228502"/>
                  </a:lnTo>
                  <a:lnTo>
                    <a:pt x="18268" y="214143"/>
                  </a:lnTo>
                  <a:lnTo>
                    <a:pt x="4874" y="192466"/>
                  </a:lnTo>
                  <a:lnTo>
                    <a:pt x="938" y="167290"/>
                  </a:lnTo>
                  <a:lnTo>
                    <a:pt x="6760" y="143388"/>
                  </a:lnTo>
                  <a:lnTo>
                    <a:pt x="42794" y="110019"/>
                  </a:lnTo>
                  <a:lnTo>
                    <a:pt x="50278" y="107758"/>
                  </a:lnTo>
                  <a:lnTo>
                    <a:pt x="43825" y="109285"/>
                  </a:lnTo>
                  <a:lnTo>
                    <a:pt x="34161" y="113571"/>
                  </a:lnTo>
                  <a:lnTo>
                    <a:pt x="28701" y="117328"/>
                  </a:lnTo>
                  <a:lnTo>
                    <a:pt x="10372" y="99623"/>
                  </a:lnTo>
                  <a:lnTo>
                    <a:pt x="596" y="77048"/>
                  </a:lnTo>
                  <a:lnTo>
                    <a:pt x="0" y="52456"/>
                  </a:lnTo>
                  <a:lnTo>
                    <a:pt x="9209" y="28697"/>
                  </a:lnTo>
                  <a:lnTo>
                    <a:pt x="26916" y="10371"/>
                  </a:lnTo>
                  <a:lnTo>
                    <a:pt x="49490" y="596"/>
                  </a:lnTo>
                  <a:lnTo>
                    <a:pt x="74082" y="0"/>
                  </a:lnTo>
                  <a:lnTo>
                    <a:pt x="97839" y="9208"/>
                  </a:lnTo>
                  <a:lnTo>
                    <a:pt x="107449" y="17282"/>
                  </a:lnTo>
                  <a:lnTo>
                    <a:pt x="116035" y="28032"/>
                  </a:lnTo>
                  <a:lnTo>
                    <a:pt x="122676" y="40082"/>
                  </a:lnTo>
                  <a:lnTo>
                    <a:pt x="126452" y="52051"/>
                  </a:lnTo>
                  <a:lnTo>
                    <a:pt x="125296" y="45521"/>
                  </a:lnTo>
                  <a:lnTo>
                    <a:pt x="121566" y="35632"/>
                  </a:lnTo>
                  <a:lnTo>
                    <a:pt x="118122" y="29963"/>
                  </a:lnTo>
                </a:path>
              </a:pathLst>
            </a:custGeom>
            <a:ln w="155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91097" y="6736936"/>
              <a:ext cx="16036290" cy="6350"/>
            </a:xfrm>
            <a:custGeom>
              <a:avLst/>
              <a:gdLst/>
              <a:ahLst/>
              <a:cxnLst/>
              <a:rect l="l" t="t" r="r" b="b"/>
              <a:pathLst>
                <a:path w="16036290" h="6350">
                  <a:moveTo>
                    <a:pt x="0" y="6315"/>
                  </a:moveTo>
                  <a:lnTo>
                    <a:pt x="16035711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9090" y="6845047"/>
              <a:ext cx="16083280" cy="15240"/>
            </a:xfrm>
            <a:custGeom>
              <a:avLst/>
              <a:gdLst/>
              <a:ahLst/>
              <a:cxnLst/>
              <a:rect l="l" t="t" r="r" b="b"/>
              <a:pathLst>
                <a:path w="16083280" h="15240">
                  <a:moveTo>
                    <a:pt x="0" y="14890"/>
                  </a:moveTo>
                  <a:lnTo>
                    <a:pt x="16082860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33633" y="7682239"/>
              <a:ext cx="383540" cy="318135"/>
            </a:xfrm>
            <a:custGeom>
              <a:avLst/>
              <a:gdLst/>
              <a:ahLst/>
              <a:cxnLst/>
              <a:rect l="l" t="t" r="r" b="b"/>
              <a:pathLst>
                <a:path w="383540" h="318134">
                  <a:moveTo>
                    <a:pt x="0" y="0"/>
                  </a:moveTo>
                  <a:lnTo>
                    <a:pt x="7114" y="68172"/>
                  </a:lnTo>
                  <a:lnTo>
                    <a:pt x="29250" y="132953"/>
                  </a:lnTo>
                  <a:lnTo>
                    <a:pt x="65426" y="191462"/>
                  </a:lnTo>
                  <a:lnTo>
                    <a:pt x="114032" y="241101"/>
                  </a:lnTo>
                  <a:lnTo>
                    <a:pt x="172910" y="279663"/>
                  </a:lnTo>
                  <a:lnTo>
                    <a:pt x="239443" y="305436"/>
                  </a:lnTo>
                  <a:lnTo>
                    <a:pt x="310675" y="317272"/>
                  </a:lnTo>
                  <a:lnTo>
                    <a:pt x="347018" y="317778"/>
                  </a:lnTo>
                  <a:lnTo>
                    <a:pt x="383440" y="314649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249322" y="8480734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4003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4003" y="26246"/>
                  </a:lnTo>
                  <a:lnTo>
                    <a:pt x="29400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249322" y="8480734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4003" y="26246"/>
                  </a:lnTo>
                  <a:lnTo>
                    <a:pt x="294003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251339" y="864380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51339" y="864380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249330" y="8796808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249330" y="8796808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249330" y="894981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249330" y="894981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249330" y="9149131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8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8" y="26246"/>
                  </a:lnTo>
                  <a:lnTo>
                    <a:pt x="29399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249330" y="9149131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8" y="26246"/>
                  </a:lnTo>
                  <a:lnTo>
                    <a:pt x="293998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609500" y="9570382"/>
              <a:ext cx="101600" cy="290830"/>
            </a:xfrm>
            <a:custGeom>
              <a:avLst/>
              <a:gdLst/>
              <a:ahLst/>
              <a:cxnLst/>
              <a:rect l="l" t="t" r="r" b="b"/>
              <a:pathLst>
                <a:path w="101600" h="290829">
                  <a:moveTo>
                    <a:pt x="76095" y="0"/>
                  </a:moveTo>
                  <a:lnTo>
                    <a:pt x="0" y="283983"/>
                  </a:lnTo>
                  <a:lnTo>
                    <a:pt x="25352" y="290776"/>
                  </a:lnTo>
                  <a:lnTo>
                    <a:pt x="101448" y="6793"/>
                  </a:lnTo>
                  <a:lnTo>
                    <a:pt x="7609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609500" y="9570382"/>
              <a:ext cx="101600" cy="290830"/>
            </a:xfrm>
            <a:custGeom>
              <a:avLst/>
              <a:gdLst/>
              <a:ahLst/>
              <a:cxnLst/>
              <a:rect l="l" t="t" r="r" b="b"/>
              <a:pathLst>
                <a:path w="101600" h="290829">
                  <a:moveTo>
                    <a:pt x="25352" y="290776"/>
                  </a:moveTo>
                  <a:lnTo>
                    <a:pt x="101448" y="6793"/>
                  </a:lnTo>
                  <a:lnTo>
                    <a:pt x="76095" y="0"/>
                  </a:lnTo>
                  <a:lnTo>
                    <a:pt x="0" y="283983"/>
                  </a:lnTo>
                  <a:lnTo>
                    <a:pt x="25352" y="2907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104135" y="10533097"/>
              <a:ext cx="226695" cy="295910"/>
            </a:xfrm>
            <a:custGeom>
              <a:avLst/>
              <a:gdLst/>
              <a:ahLst/>
              <a:cxnLst/>
              <a:rect l="l" t="t" r="r" b="b"/>
              <a:pathLst>
                <a:path w="226694" h="295909">
                  <a:moveTo>
                    <a:pt x="226124" y="0"/>
                  </a:moveTo>
                  <a:lnTo>
                    <a:pt x="0" y="295701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0257" y="10755662"/>
              <a:ext cx="72233" cy="7701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5547519" y="11054923"/>
              <a:ext cx="306705" cy="107950"/>
            </a:xfrm>
            <a:custGeom>
              <a:avLst/>
              <a:gdLst/>
              <a:ahLst/>
              <a:cxnLst/>
              <a:rect l="l" t="t" r="r" b="b"/>
              <a:pathLst>
                <a:path w="306705" h="107950">
                  <a:moveTo>
                    <a:pt x="306137" y="0"/>
                  </a:moveTo>
                  <a:lnTo>
                    <a:pt x="0" y="107843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3640" y="11105868"/>
              <a:ext cx="76414" cy="7359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4681282" y="11187119"/>
              <a:ext cx="372745" cy="66675"/>
            </a:xfrm>
            <a:custGeom>
              <a:avLst/>
              <a:gdLst/>
              <a:ahLst/>
              <a:cxnLst/>
              <a:rect l="l" t="t" r="r" b="b"/>
              <a:pathLst>
                <a:path w="372744" h="66675">
                  <a:moveTo>
                    <a:pt x="372236" y="6609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7403" y="11159453"/>
              <a:ext cx="73428" cy="7648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420704" y="9962566"/>
              <a:ext cx="107950" cy="281940"/>
            </a:xfrm>
            <a:custGeom>
              <a:avLst/>
              <a:gdLst/>
              <a:ahLst/>
              <a:cxnLst/>
              <a:rect l="l" t="t" r="r" b="b"/>
              <a:pathLst>
                <a:path w="107950" h="281940">
                  <a:moveTo>
                    <a:pt x="107850" y="0"/>
                  </a:moveTo>
                  <a:lnTo>
                    <a:pt x="0" y="281785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05853" y="10171496"/>
              <a:ext cx="72954" cy="7673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7087802" y="9047347"/>
              <a:ext cx="220979" cy="257810"/>
            </a:xfrm>
            <a:custGeom>
              <a:avLst/>
              <a:gdLst/>
              <a:ahLst/>
              <a:cxnLst/>
              <a:rect l="l" t="t" r="r" b="b"/>
              <a:pathLst>
                <a:path w="220980" h="257809">
                  <a:moveTo>
                    <a:pt x="220935" y="0"/>
                  </a:moveTo>
                  <a:lnTo>
                    <a:pt x="0" y="257679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83923" y="9232501"/>
              <a:ext cx="73629" cy="7640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8004826" y="7942751"/>
              <a:ext cx="118745" cy="331470"/>
            </a:xfrm>
            <a:custGeom>
              <a:avLst/>
              <a:gdLst/>
              <a:ahLst/>
              <a:cxnLst/>
              <a:rect l="l" t="t" r="r" b="b"/>
              <a:pathLst>
                <a:path w="118744" h="331470">
                  <a:moveTo>
                    <a:pt x="118235" y="0"/>
                  </a:moveTo>
                  <a:lnTo>
                    <a:pt x="0" y="331194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8421" y="8201356"/>
              <a:ext cx="73497" cy="7646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3902465" y="10666614"/>
              <a:ext cx="304800" cy="253365"/>
            </a:xfrm>
            <a:custGeom>
              <a:avLst/>
              <a:gdLst/>
              <a:ahLst/>
              <a:cxnLst/>
              <a:rect l="l" t="t" r="r" b="b"/>
              <a:pathLst>
                <a:path w="304800" h="253365">
                  <a:moveTo>
                    <a:pt x="304361" y="25287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98587" y="10662736"/>
              <a:ext cx="76592" cy="7326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3425419" y="10007791"/>
              <a:ext cx="156845" cy="285115"/>
            </a:xfrm>
            <a:custGeom>
              <a:avLst/>
              <a:gdLst/>
              <a:ahLst/>
              <a:cxnLst/>
              <a:rect l="l" t="t" r="r" b="b"/>
              <a:pathLst>
                <a:path w="156844" h="285115">
                  <a:moveTo>
                    <a:pt x="156528" y="284753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20098" y="10003913"/>
              <a:ext cx="68929" cy="7758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3936282" y="8959412"/>
              <a:ext cx="219710" cy="1270"/>
            </a:xfrm>
            <a:custGeom>
              <a:avLst/>
              <a:gdLst/>
              <a:ahLst/>
              <a:cxnLst/>
              <a:rect l="l" t="t" r="r" b="b"/>
              <a:pathLst>
                <a:path w="219709" h="1270">
                  <a:moveTo>
                    <a:pt x="0" y="0"/>
                  </a:moveTo>
                  <a:lnTo>
                    <a:pt x="219694" y="1247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4125627" y="894303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201" y="0"/>
                  </a:moveTo>
                  <a:lnTo>
                    <a:pt x="0" y="34902"/>
                  </a:lnTo>
                  <a:lnTo>
                    <a:pt x="30350" y="1762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4125627" y="894303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201" y="0"/>
                  </a:moveTo>
                  <a:lnTo>
                    <a:pt x="30350" y="17622"/>
                  </a:lnTo>
                  <a:lnTo>
                    <a:pt x="0" y="34902"/>
                  </a:lnTo>
                  <a:lnTo>
                    <a:pt x="201" y="0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957332" y="9158952"/>
              <a:ext cx="223520" cy="4445"/>
            </a:xfrm>
            <a:custGeom>
              <a:avLst/>
              <a:gdLst/>
              <a:ahLst/>
              <a:cxnLst/>
              <a:rect l="l" t="t" r="r" b="b"/>
              <a:pathLst>
                <a:path w="223519" h="4445">
                  <a:moveTo>
                    <a:pt x="0" y="3937"/>
                  </a:moveTo>
                  <a:lnTo>
                    <a:pt x="222998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149780" y="9142038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0" y="0"/>
                  </a:moveTo>
                  <a:lnTo>
                    <a:pt x="612" y="34896"/>
                  </a:lnTo>
                  <a:lnTo>
                    <a:pt x="30551" y="16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4149780" y="9142038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0" y="0"/>
                  </a:moveTo>
                  <a:lnTo>
                    <a:pt x="30551" y="16913"/>
                  </a:lnTo>
                  <a:lnTo>
                    <a:pt x="612" y="34896"/>
                  </a:lnTo>
                  <a:lnTo>
                    <a:pt x="0" y="0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3958845" y="8465424"/>
              <a:ext cx="263525" cy="31115"/>
            </a:xfrm>
            <a:custGeom>
              <a:avLst/>
              <a:gdLst/>
              <a:ahLst/>
              <a:cxnLst/>
              <a:rect l="l" t="t" r="r" b="b"/>
              <a:pathLst>
                <a:path w="263525" h="31115">
                  <a:moveTo>
                    <a:pt x="262989" y="31039"/>
                  </a:moveTo>
                  <a:lnTo>
                    <a:pt x="0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958845" y="8451638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32087" y="0"/>
                  </a:moveTo>
                  <a:lnTo>
                    <a:pt x="0" y="13785"/>
                  </a:lnTo>
                  <a:lnTo>
                    <a:pt x="27999" y="34662"/>
                  </a:lnTo>
                  <a:lnTo>
                    <a:pt x="320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958845" y="8451638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27999" y="34662"/>
                  </a:moveTo>
                  <a:lnTo>
                    <a:pt x="0" y="13785"/>
                  </a:lnTo>
                  <a:lnTo>
                    <a:pt x="32087" y="0"/>
                  </a:lnTo>
                  <a:lnTo>
                    <a:pt x="27999" y="34662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984192" y="8614762"/>
              <a:ext cx="249554" cy="32384"/>
            </a:xfrm>
            <a:custGeom>
              <a:avLst/>
              <a:gdLst/>
              <a:ahLst/>
              <a:cxnLst/>
              <a:rect l="l" t="t" r="r" b="b"/>
              <a:pathLst>
                <a:path w="249555" h="32384">
                  <a:moveTo>
                    <a:pt x="249494" y="31986"/>
                  </a:moveTo>
                  <a:lnTo>
                    <a:pt x="0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3984192" y="8601299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32219" y="0"/>
                  </a:moveTo>
                  <a:lnTo>
                    <a:pt x="0" y="13463"/>
                  </a:lnTo>
                  <a:lnTo>
                    <a:pt x="27782" y="34619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984192" y="8601299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27782" y="34619"/>
                  </a:moveTo>
                  <a:lnTo>
                    <a:pt x="0" y="13463"/>
                  </a:lnTo>
                  <a:lnTo>
                    <a:pt x="32219" y="0"/>
                  </a:lnTo>
                  <a:lnTo>
                    <a:pt x="27782" y="34619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111517" y="7983141"/>
              <a:ext cx="587375" cy="346075"/>
            </a:xfrm>
            <a:custGeom>
              <a:avLst/>
              <a:gdLst/>
              <a:ahLst/>
              <a:cxnLst/>
              <a:rect l="l" t="t" r="r" b="b"/>
              <a:pathLst>
                <a:path w="587375" h="346075">
                  <a:moveTo>
                    <a:pt x="586749" y="345464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07639" y="7979263"/>
              <a:ext cx="77600" cy="6852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5242" y="8049698"/>
              <a:ext cx="10845587" cy="112115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165242" y="8049698"/>
              <a:ext cx="10845800" cy="112395"/>
            </a:xfrm>
            <a:custGeom>
              <a:avLst/>
              <a:gdLst/>
              <a:ahLst/>
              <a:cxnLst/>
              <a:rect l="l" t="t" r="r" b="b"/>
              <a:pathLst>
                <a:path w="10845800" h="112395">
                  <a:moveTo>
                    <a:pt x="0" y="112115"/>
                  </a:moveTo>
                  <a:lnTo>
                    <a:pt x="10845587" y="112115"/>
                  </a:lnTo>
                  <a:lnTo>
                    <a:pt x="10845587" y="0"/>
                  </a:lnTo>
                  <a:lnTo>
                    <a:pt x="0" y="0"/>
                  </a:lnTo>
                  <a:lnTo>
                    <a:pt x="0" y="112115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07508" y="7035892"/>
              <a:ext cx="76747" cy="19937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8256" y="8340082"/>
              <a:ext cx="10371481" cy="107750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558256" y="8340082"/>
              <a:ext cx="10372090" cy="107950"/>
            </a:xfrm>
            <a:custGeom>
              <a:avLst/>
              <a:gdLst/>
              <a:ahLst/>
              <a:cxnLst/>
              <a:rect l="l" t="t" r="r" b="b"/>
              <a:pathLst>
                <a:path w="10372090" h="107950">
                  <a:moveTo>
                    <a:pt x="0" y="107750"/>
                  </a:moveTo>
                  <a:lnTo>
                    <a:pt x="10371481" y="107750"/>
                  </a:lnTo>
                  <a:lnTo>
                    <a:pt x="10371481" y="0"/>
                  </a:lnTo>
                  <a:lnTo>
                    <a:pt x="0" y="0"/>
                  </a:lnTo>
                  <a:lnTo>
                    <a:pt x="0" y="107750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898740" y="7949412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09" h="0">
                  <a:moveTo>
                    <a:pt x="537078" y="0"/>
                  </a:moveTo>
                  <a:lnTo>
                    <a:pt x="0" y="2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94862" y="7910633"/>
              <a:ext cx="68254" cy="7756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4842309" y="7953414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10" h="0">
                  <a:moveTo>
                    <a:pt x="537078" y="0"/>
                  </a:moveTo>
                  <a:lnTo>
                    <a:pt x="0" y="2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8431" y="7914636"/>
              <a:ext cx="68254" cy="7756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193853" y="6246096"/>
              <a:ext cx="16036290" cy="1270"/>
            </a:xfrm>
            <a:custGeom>
              <a:avLst/>
              <a:gdLst/>
              <a:ahLst/>
              <a:cxnLst/>
              <a:rect l="l" t="t" r="r" b="b"/>
              <a:pathLst>
                <a:path w="16036290" h="1270">
                  <a:moveTo>
                    <a:pt x="0" y="1027"/>
                  </a:moveTo>
                  <a:lnTo>
                    <a:pt x="16036165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94713" y="6372598"/>
              <a:ext cx="16031210" cy="635"/>
            </a:xfrm>
            <a:custGeom>
              <a:avLst/>
              <a:gdLst/>
              <a:ahLst/>
              <a:cxnLst/>
              <a:rect l="l" t="t" r="r" b="b"/>
              <a:pathLst>
                <a:path w="16031210" h="635">
                  <a:moveTo>
                    <a:pt x="0" y="611"/>
                  </a:moveTo>
                  <a:lnTo>
                    <a:pt x="16031094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81028" y="6494476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5">
                  <a:moveTo>
                    <a:pt x="0" y="0"/>
                  </a:moveTo>
                  <a:lnTo>
                    <a:pt x="16045849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90064" y="6618149"/>
              <a:ext cx="16036925" cy="1905"/>
            </a:xfrm>
            <a:custGeom>
              <a:avLst/>
              <a:gdLst/>
              <a:ahLst/>
              <a:cxnLst/>
              <a:rect l="l" t="t" r="r" b="b"/>
              <a:pathLst>
                <a:path w="16036925" h="1904">
                  <a:moveTo>
                    <a:pt x="0" y="0"/>
                  </a:moveTo>
                  <a:lnTo>
                    <a:pt x="16036744" y="1499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81190" y="6978096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0" y="22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79493" y="7090873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49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81444" y="7203214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2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81640" y="7330039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7" y="2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7228413" y="6247702"/>
              <a:ext cx="3810" cy="1086485"/>
            </a:xfrm>
            <a:custGeom>
              <a:avLst/>
              <a:gdLst/>
              <a:ahLst/>
              <a:cxnLst/>
              <a:rect l="l" t="t" r="r" b="b"/>
              <a:pathLst>
                <a:path w="3809" h="1086484">
                  <a:moveTo>
                    <a:pt x="0" y="0"/>
                  </a:moveTo>
                  <a:lnTo>
                    <a:pt x="3668" y="1086113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25399" y="6248633"/>
              <a:ext cx="19685" cy="1076325"/>
            </a:xfrm>
            <a:custGeom>
              <a:avLst/>
              <a:gdLst/>
              <a:ahLst/>
              <a:cxnLst/>
              <a:rect l="l" t="t" r="r" b="b"/>
              <a:pathLst>
                <a:path w="19684" h="1076325">
                  <a:moveTo>
                    <a:pt x="0" y="0"/>
                  </a:moveTo>
                  <a:lnTo>
                    <a:pt x="19429" y="107596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3022748" y="6246602"/>
              <a:ext cx="2540" cy="1073785"/>
            </a:xfrm>
            <a:custGeom>
              <a:avLst/>
              <a:gdLst/>
              <a:ahLst/>
              <a:cxnLst/>
              <a:rect l="l" t="t" r="r" b="b"/>
              <a:pathLst>
                <a:path w="2540" h="1073784">
                  <a:moveTo>
                    <a:pt x="2497" y="0"/>
                  </a:moveTo>
                  <a:lnTo>
                    <a:pt x="0" y="1073256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775286" y="7910893"/>
              <a:ext cx="488315" cy="3175"/>
            </a:xfrm>
            <a:custGeom>
              <a:avLst/>
              <a:gdLst/>
              <a:ahLst/>
              <a:cxnLst/>
              <a:rect l="l" t="t" r="r" b="b"/>
              <a:pathLst>
                <a:path w="488314" h="3175">
                  <a:moveTo>
                    <a:pt x="487800" y="307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1408" y="7872494"/>
              <a:ext cx="68473" cy="7756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5049201" y="6244874"/>
              <a:ext cx="3175" cy="1082040"/>
            </a:xfrm>
            <a:custGeom>
              <a:avLst/>
              <a:gdLst/>
              <a:ahLst/>
              <a:cxnLst/>
              <a:rect l="l" t="t" r="r" b="b"/>
              <a:pathLst>
                <a:path w="3175" h="1082040">
                  <a:moveTo>
                    <a:pt x="2741" y="0"/>
                  </a:moveTo>
                  <a:lnTo>
                    <a:pt x="0" y="108148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763060" y="7674003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3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3" y="51178"/>
                  </a:lnTo>
                  <a:lnTo>
                    <a:pt x="210623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763060" y="7674003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3" y="51178"/>
                  </a:lnTo>
                  <a:lnTo>
                    <a:pt x="210623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762982" y="7733358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3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3" y="51178"/>
                  </a:lnTo>
                  <a:lnTo>
                    <a:pt x="210623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762982" y="7733358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3" y="51178"/>
                  </a:lnTo>
                  <a:lnTo>
                    <a:pt x="210623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2212" y="8047171"/>
              <a:ext cx="123462" cy="11348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05117" y="8031956"/>
              <a:ext cx="165269" cy="148346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1562833" y="6515159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551856" y="6639508"/>
            <a:ext cx="153035" cy="315595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850">
                <a:latin typeface="Arial"/>
                <a:cs typeface="Arial"/>
              </a:rPr>
              <a:t>4</a:t>
            </a:r>
            <a:r>
              <a:rPr dirty="0" sz="850" spc="15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</a:t>
            </a:r>
            <a:r>
              <a:rPr dirty="0" sz="850" spc="220">
                <a:latin typeface="Arial"/>
                <a:cs typeface="Arial"/>
              </a:rPr>
              <a:t> </a:t>
            </a:r>
            <a:r>
              <a:rPr dirty="0" baseline="3267" sz="1275" spc="-75">
                <a:latin typeface="Arial"/>
                <a:cs typeface="Arial"/>
              </a:rPr>
              <a:t>2</a:t>
            </a:r>
            <a:endParaRPr baseline="3267" sz="1275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557500" y="6989363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559468" y="7104981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555446" y="7227667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6941765" y="6003902"/>
            <a:ext cx="5340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FINISH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7638491" y="2860030"/>
            <a:ext cx="524827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PRACTICE</a:t>
            </a:r>
            <a:r>
              <a:rPr dirty="0" sz="2450" spc="-100">
                <a:latin typeface="Arial"/>
                <a:cs typeface="Arial"/>
              </a:rPr>
              <a:t> </a:t>
            </a:r>
            <a:r>
              <a:rPr dirty="0" sz="2450">
                <a:latin typeface="Arial"/>
                <a:cs typeface="Arial"/>
              </a:rPr>
              <a:t>DAY</a:t>
            </a:r>
            <a:r>
              <a:rPr dirty="0" sz="2450" spc="-100">
                <a:latin typeface="Arial"/>
                <a:cs typeface="Arial"/>
              </a:rPr>
              <a:t> </a:t>
            </a:r>
            <a:r>
              <a:rPr dirty="0" sz="2450">
                <a:latin typeface="Arial"/>
                <a:cs typeface="Arial"/>
              </a:rPr>
              <a:t>TRAFFIC</a:t>
            </a:r>
            <a:r>
              <a:rPr dirty="0" sz="2450" spc="-95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PATTERN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2347879" y="6273781"/>
            <a:ext cx="195580" cy="200025"/>
            <a:chOff x="2347879" y="6273781"/>
            <a:chExt cx="195580" cy="200025"/>
          </a:xfrm>
        </p:grpSpPr>
        <p:pic>
          <p:nvPicPr>
            <p:cNvPr id="88" name="object 8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7879" y="6273781"/>
              <a:ext cx="192859" cy="77562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50037" y="6395882"/>
              <a:ext cx="192859" cy="77562"/>
            </a:xfrm>
            <a:prstGeom prst="rect">
              <a:avLst/>
            </a:prstGeom>
          </p:spPr>
        </p:pic>
      </p:grpSp>
      <p:sp>
        <p:nvSpPr>
          <p:cNvPr id="90" name="object 90" descr=""/>
          <p:cNvSpPr txBox="1"/>
          <p:nvPr/>
        </p:nvSpPr>
        <p:spPr>
          <a:xfrm>
            <a:off x="4863971" y="5993266"/>
            <a:ext cx="4140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latin typeface="Arial"/>
                <a:cs typeface="Arial"/>
              </a:rPr>
              <a:t>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8853944" y="5982158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1000m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8843032" y="7341914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1000m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2783722" y="5979150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7046043" y="6253878"/>
            <a:ext cx="113030" cy="21653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00">
                <a:latin typeface="Arial"/>
                <a:cs typeface="Arial"/>
              </a:rPr>
              <a:t>0</a:t>
            </a:r>
            <a:r>
              <a:rPr dirty="0" sz="600" spc="30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00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7048587" y="6523928"/>
            <a:ext cx="112395" cy="6858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600" spc="-5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7051441" y="6639929"/>
            <a:ext cx="116205" cy="541020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>
                <a:latin typeface="Arial"/>
                <a:cs typeface="Arial"/>
              </a:rPr>
              <a:t>6</a:t>
            </a:r>
            <a:r>
              <a:rPr dirty="0" sz="600" spc="4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5</a:t>
            </a:r>
            <a:r>
              <a:rPr dirty="0" sz="600" spc="409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4</a:t>
            </a:r>
            <a:r>
              <a:rPr dirty="0" sz="600" spc="4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3</a:t>
            </a:r>
            <a:r>
              <a:rPr dirty="0" sz="600" spc="375">
                <a:latin typeface="Arial"/>
                <a:cs typeface="Arial"/>
              </a:rPr>
              <a:t> </a:t>
            </a:r>
            <a:r>
              <a:rPr dirty="0" baseline="4629" sz="900" spc="-75">
                <a:latin typeface="Arial"/>
                <a:cs typeface="Arial"/>
              </a:rPr>
              <a:t>2</a:t>
            </a:r>
            <a:endParaRPr baseline="4629" sz="9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7059879" y="7229092"/>
            <a:ext cx="112395" cy="6858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600" spc="-5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1147143" y="5744826"/>
            <a:ext cx="17167225" cy="6436360"/>
            <a:chOff x="1147143" y="5744826"/>
            <a:chExt cx="17167225" cy="6436360"/>
          </a:xfrm>
        </p:grpSpPr>
        <p:sp>
          <p:nvSpPr>
            <p:cNvPr id="99" name="object 99" descr=""/>
            <p:cNvSpPr/>
            <p:nvPr/>
          </p:nvSpPr>
          <p:spPr>
            <a:xfrm>
              <a:off x="1155080" y="7326582"/>
              <a:ext cx="163195" cy="167640"/>
            </a:xfrm>
            <a:custGeom>
              <a:avLst/>
              <a:gdLst/>
              <a:ahLst/>
              <a:cxnLst/>
              <a:rect l="l" t="t" r="r" b="b"/>
              <a:pathLst>
                <a:path w="163194" h="167640">
                  <a:moveTo>
                    <a:pt x="162764" y="0"/>
                  </a:moveTo>
                  <a:lnTo>
                    <a:pt x="0" y="167551"/>
                  </a:lnTo>
                </a:path>
              </a:pathLst>
            </a:custGeom>
            <a:ln w="15512">
              <a:solidFill>
                <a:srgbClr val="FFFF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808198" y="7727571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0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0" y="51178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808198" y="7727571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0" y="51178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807820" y="7657290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210620" y="0"/>
                  </a:moveTo>
                  <a:lnTo>
                    <a:pt x="0" y="0"/>
                  </a:lnTo>
                  <a:lnTo>
                    <a:pt x="0" y="65902"/>
                  </a:lnTo>
                  <a:lnTo>
                    <a:pt x="210620" y="65902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807820" y="7657290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0" y="65902"/>
                  </a:moveTo>
                  <a:lnTo>
                    <a:pt x="210620" y="65902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6590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841703" y="7662567"/>
              <a:ext cx="210820" cy="76835"/>
            </a:xfrm>
            <a:custGeom>
              <a:avLst/>
              <a:gdLst/>
              <a:ahLst/>
              <a:cxnLst/>
              <a:rect l="l" t="t" r="r" b="b"/>
              <a:pathLst>
                <a:path w="210819" h="76834">
                  <a:moveTo>
                    <a:pt x="210620" y="0"/>
                  </a:moveTo>
                  <a:lnTo>
                    <a:pt x="0" y="0"/>
                  </a:lnTo>
                  <a:lnTo>
                    <a:pt x="0" y="76360"/>
                  </a:lnTo>
                  <a:lnTo>
                    <a:pt x="210620" y="76360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841703" y="7662567"/>
              <a:ext cx="210820" cy="76835"/>
            </a:xfrm>
            <a:custGeom>
              <a:avLst/>
              <a:gdLst/>
              <a:ahLst/>
              <a:cxnLst/>
              <a:rect l="l" t="t" r="r" b="b"/>
              <a:pathLst>
                <a:path w="210819" h="76834">
                  <a:moveTo>
                    <a:pt x="0" y="76360"/>
                  </a:moveTo>
                  <a:lnTo>
                    <a:pt x="210620" y="76360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76360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723955" y="7668098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210620" y="0"/>
                  </a:moveTo>
                  <a:lnTo>
                    <a:pt x="0" y="0"/>
                  </a:lnTo>
                  <a:lnTo>
                    <a:pt x="0" y="65902"/>
                  </a:lnTo>
                  <a:lnTo>
                    <a:pt x="210620" y="65902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2723955" y="7668098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0" y="65902"/>
                  </a:moveTo>
                  <a:lnTo>
                    <a:pt x="210620" y="65902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6590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2720829" y="7730270"/>
              <a:ext cx="210820" cy="62230"/>
            </a:xfrm>
            <a:custGeom>
              <a:avLst/>
              <a:gdLst/>
              <a:ahLst/>
              <a:cxnLst/>
              <a:rect l="l" t="t" r="r" b="b"/>
              <a:pathLst>
                <a:path w="210820" h="62229">
                  <a:moveTo>
                    <a:pt x="210619" y="0"/>
                  </a:moveTo>
                  <a:lnTo>
                    <a:pt x="0" y="0"/>
                  </a:lnTo>
                  <a:lnTo>
                    <a:pt x="0" y="61812"/>
                  </a:lnTo>
                  <a:lnTo>
                    <a:pt x="210619" y="61812"/>
                  </a:lnTo>
                  <a:lnTo>
                    <a:pt x="210619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2720829" y="7730270"/>
              <a:ext cx="210820" cy="62230"/>
            </a:xfrm>
            <a:custGeom>
              <a:avLst/>
              <a:gdLst/>
              <a:ahLst/>
              <a:cxnLst/>
              <a:rect l="l" t="t" r="r" b="b"/>
              <a:pathLst>
                <a:path w="210820" h="62229">
                  <a:moveTo>
                    <a:pt x="0" y="61812"/>
                  </a:moveTo>
                  <a:lnTo>
                    <a:pt x="210619" y="61812"/>
                  </a:lnTo>
                  <a:lnTo>
                    <a:pt x="210619" y="0"/>
                  </a:lnTo>
                  <a:lnTo>
                    <a:pt x="0" y="0"/>
                  </a:lnTo>
                  <a:lnTo>
                    <a:pt x="0" y="6181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837299" y="7808173"/>
              <a:ext cx="12057380" cy="12700"/>
            </a:xfrm>
            <a:custGeom>
              <a:avLst/>
              <a:gdLst/>
              <a:ahLst/>
              <a:cxnLst/>
              <a:rect l="l" t="t" r="r" b="b"/>
              <a:pathLst>
                <a:path w="12057380" h="12700">
                  <a:moveTo>
                    <a:pt x="12057371" y="12129"/>
                  </a:moveTo>
                  <a:lnTo>
                    <a:pt x="0" y="0"/>
                  </a:lnTo>
                </a:path>
              </a:pathLst>
            </a:custGeom>
            <a:ln w="155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652014" y="11261345"/>
              <a:ext cx="11341735" cy="27940"/>
            </a:xfrm>
            <a:custGeom>
              <a:avLst/>
              <a:gdLst/>
              <a:ahLst/>
              <a:cxnLst/>
              <a:rect l="l" t="t" r="r" b="b"/>
              <a:pathLst>
                <a:path w="11341735" h="27940">
                  <a:moveTo>
                    <a:pt x="11341144" y="27852"/>
                  </a:moveTo>
                  <a:lnTo>
                    <a:pt x="0" y="0"/>
                  </a:lnTo>
                </a:path>
              </a:pathLst>
            </a:custGeom>
            <a:ln w="1551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99695" y="6412814"/>
              <a:ext cx="136207" cy="76183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1422041" y="6430926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3033" y="0"/>
                  </a:moveTo>
                  <a:lnTo>
                    <a:pt x="44026" y="5674"/>
                  </a:lnTo>
                  <a:lnTo>
                    <a:pt x="10552" y="25047"/>
                  </a:lnTo>
                  <a:lnTo>
                    <a:pt x="0" y="44368"/>
                  </a:lnTo>
                  <a:lnTo>
                    <a:pt x="0" y="51186"/>
                  </a:lnTo>
                </a:path>
              </a:pathLst>
            </a:custGeom>
            <a:ln w="49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493051" y="64249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7657" y="47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493051" y="6424930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0" y="0"/>
                  </a:moveTo>
                  <a:lnTo>
                    <a:pt x="5269" y="17261"/>
                  </a:lnTo>
                  <a:lnTo>
                    <a:pt x="32524" y="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493051" y="6424930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5269" y="17261"/>
                  </a:moveTo>
                  <a:lnTo>
                    <a:pt x="0" y="0"/>
                  </a:lnTo>
                  <a:lnTo>
                    <a:pt x="32524" y="6359"/>
                  </a:lnTo>
                  <a:lnTo>
                    <a:pt x="5269" y="1726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92768" y="6546715"/>
              <a:ext cx="136207" cy="66949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1415115" y="6562631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4"/>
                  </a:lnTo>
                  <a:lnTo>
                    <a:pt x="0" y="38990"/>
                  </a:lnTo>
                  <a:lnTo>
                    <a:pt x="0" y="44982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486125" y="655736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486125" y="6557362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486125" y="6557362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91301" y="6660679"/>
              <a:ext cx="136208" cy="66949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1413647" y="6676595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4"/>
                  </a:lnTo>
                  <a:lnTo>
                    <a:pt x="0" y="38990"/>
                  </a:lnTo>
                  <a:lnTo>
                    <a:pt x="0" y="44982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484657" y="667132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484657" y="6671326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484657" y="6671326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47513" y="6515579"/>
              <a:ext cx="192865" cy="77562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49907" y="6627700"/>
              <a:ext cx="192865" cy="77562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53606" y="5744826"/>
              <a:ext cx="443853" cy="137125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291389" y="5767396"/>
              <a:ext cx="443853" cy="126299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690526" y="5780677"/>
              <a:ext cx="446893" cy="11186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081034" y="5805737"/>
              <a:ext cx="365446" cy="111865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91837" y="11808543"/>
              <a:ext cx="2373974" cy="372387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0558" y="7602635"/>
              <a:ext cx="127131" cy="71510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18202340" y="6637133"/>
              <a:ext cx="104139" cy="202565"/>
            </a:xfrm>
            <a:custGeom>
              <a:avLst/>
              <a:gdLst/>
              <a:ahLst/>
              <a:cxnLst/>
              <a:rect l="l" t="t" r="r" b="b"/>
              <a:pathLst>
                <a:path w="104140" h="202565">
                  <a:moveTo>
                    <a:pt x="51640" y="202329"/>
                  </a:moveTo>
                  <a:lnTo>
                    <a:pt x="0" y="149238"/>
                  </a:lnTo>
                  <a:lnTo>
                    <a:pt x="5328" y="0"/>
                  </a:lnTo>
                  <a:lnTo>
                    <a:pt x="98278" y="5579"/>
                  </a:lnTo>
                  <a:lnTo>
                    <a:pt x="103654" y="139408"/>
                  </a:lnTo>
                  <a:lnTo>
                    <a:pt x="51640" y="202329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723769" y="8022472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4" y="73728"/>
                  </a:moveTo>
                  <a:lnTo>
                    <a:pt x="165814" y="137434"/>
                  </a:lnTo>
                  <a:lnTo>
                    <a:pt x="1023" y="131596"/>
                  </a:lnTo>
                  <a:lnTo>
                    <a:pt x="0" y="3584"/>
                  </a:lnTo>
                  <a:lnTo>
                    <a:pt x="165392" y="0"/>
                  </a:lnTo>
                  <a:lnTo>
                    <a:pt x="266684" y="73728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994709" y="8045007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7" y="73728"/>
                  </a:moveTo>
                  <a:lnTo>
                    <a:pt x="165816" y="137436"/>
                  </a:lnTo>
                  <a:lnTo>
                    <a:pt x="1023" y="131596"/>
                  </a:lnTo>
                  <a:lnTo>
                    <a:pt x="0" y="3591"/>
                  </a:lnTo>
                  <a:lnTo>
                    <a:pt x="165394" y="0"/>
                  </a:lnTo>
                  <a:lnTo>
                    <a:pt x="266687" y="73728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72173" y="7676599"/>
              <a:ext cx="358586" cy="38036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1472173" y="7676599"/>
              <a:ext cx="358775" cy="38100"/>
            </a:xfrm>
            <a:custGeom>
              <a:avLst/>
              <a:gdLst/>
              <a:ahLst/>
              <a:cxnLst/>
              <a:rect l="l" t="t" r="r" b="b"/>
              <a:pathLst>
                <a:path w="358775" h="38100">
                  <a:moveTo>
                    <a:pt x="0" y="38036"/>
                  </a:moveTo>
                  <a:lnTo>
                    <a:pt x="358586" y="38036"/>
                  </a:lnTo>
                  <a:lnTo>
                    <a:pt x="358586" y="0"/>
                  </a:lnTo>
                  <a:lnTo>
                    <a:pt x="0" y="0"/>
                  </a:lnTo>
                  <a:lnTo>
                    <a:pt x="0" y="38036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77261" y="7554485"/>
              <a:ext cx="358585" cy="43124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477261" y="7554485"/>
              <a:ext cx="358775" cy="43180"/>
            </a:xfrm>
            <a:custGeom>
              <a:avLst/>
              <a:gdLst/>
              <a:ahLst/>
              <a:cxnLst/>
              <a:rect l="l" t="t" r="r" b="b"/>
              <a:pathLst>
                <a:path w="358775" h="43179">
                  <a:moveTo>
                    <a:pt x="0" y="43124"/>
                  </a:moveTo>
                  <a:lnTo>
                    <a:pt x="358585" y="43124"/>
                  </a:lnTo>
                  <a:lnTo>
                    <a:pt x="358585" y="0"/>
                  </a:lnTo>
                  <a:lnTo>
                    <a:pt x="0" y="0"/>
                  </a:lnTo>
                  <a:lnTo>
                    <a:pt x="0" y="43124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392" y="6346359"/>
              <a:ext cx="78333" cy="46142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1312392" y="6373788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319817" y="636708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362971" y="6368426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031" y="6467642"/>
              <a:ext cx="78333" cy="46142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1312031" y="649507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319455" y="648837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362610" y="6489710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936" y="6589675"/>
              <a:ext cx="78333" cy="46142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1312936" y="6617104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320360" y="6610404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363515" y="661174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821" y="6715288"/>
              <a:ext cx="78333" cy="46141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1312821" y="674271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320245" y="6736017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363400" y="673735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669" y="6832378"/>
              <a:ext cx="78333" cy="46141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1312669" y="685980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320094" y="6853106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363248" y="685444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189" y="6951562"/>
              <a:ext cx="78333" cy="44475"/>
            </a:xfrm>
            <a:prstGeom prst="rect">
              <a:avLst/>
            </a:prstGeom>
          </p:spPr>
        </p:pic>
        <p:sp>
          <p:nvSpPr>
            <p:cNvPr id="163" name="object 163" descr=""/>
            <p:cNvSpPr/>
            <p:nvPr/>
          </p:nvSpPr>
          <p:spPr>
            <a:xfrm>
              <a:off x="1312189" y="6978000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319613" y="6971542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90">
                  <a:moveTo>
                    <a:pt x="9450" y="8613"/>
                  </a:moveTo>
                  <a:lnTo>
                    <a:pt x="14670" y="8613"/>
                  </a:lnTo>
                  <a:lnTo>
                    <a:pt x="18901" y="6685"/>
                  </a:lnTo>
                  <a:lnTo>
                    <a:pt x="18901" y="4307"/>
                  </a:lnTo>
                  <a:lnTo>
                    <a:pt x="18901" y="1928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1928"/>
                  </a:lnTo>
                  <a:lnTo>
                    <a:pt x="0" y="4307"/>
                  </a:lnTo>
                  <a:lnTo>
                    <a:pt x="0" y="6685"/>
                  </a:lnTo>
                  <a:lnTo>
                    <a:pt x="4231" y="8613"/>
                  </a:lnTo>
                  <a:lnTo>
                    <a:pt x="9450" y="8613"/>
                  </a:lnTo>
                  <a:close/>
                </a:path>
              </a:pathLst>
            </a:custGeom>
            <a:ln w="7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362768" y="697283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90">
                  <a:moveTo>
                    <a:pt x="9450" y="8613"/>
                  </a:moveTo>
                  <a:lnTo>
                    <a:pt x="14670" y="8613"/>
                  </a:lnTo>
                  <a:lnTo>
                    <a:pt x="18901" y="6685"/>
                  </a:lnTo>
                  <a:lnTo>
                    <a:pt x="18901" y="4307"/>
                  </a:lnTo>
                  <a:lnTo>
                    <a:pt x="18901" y="1928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1928"/>
                  </a:lnTo>
                  <a:lnTo>
                    <a:pt x="0" y="4307"/>
                  </a:lnTo>
                  <a:lnTo>
                    <a:pt x="0" y="6685"/>
                  </a:lnTo>
                  <a:lnTo>
                    <a:pt x="4231" y="8613"/>
                  </a:lnTo>
                  <a:lnTo>
                    <a:pt x="9450" y="8613"/>
                  </a:lnTo>
                  <a:close/>
                </a:path>
              </a:pathLst>
            </a:custGeom>
            <a:ln w="7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352" y="7062996"/>
              <a:ext cx="78333" cy="46142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1312352" y="709042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319776" y="7083724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362931" y="7085063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047" y="7176467"/>
              <a:ext cx="78333" cy="46140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1313047" y="720389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320471" y="719719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363626" y="7198533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637" y="7302891"/>
              <a:ext cx="78333" cy="46141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1312637" y="733031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320061" y="7323619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363216" y="732495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233" y="6219206"/>
              <a:ext cx="78966" cy="46515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1312233" y="6246856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8966" y="0"/>
                  </a:lnTo>
                </a:path>
              </a:pathLst>
            </a:custGeom>
            <a:ln w="7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319718" y="624010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527" y="9008"/>
                  </a:moveTo>
                  <a:lnTo>
                    <a:pt x="14789" y="9008"/>
                  </a:lnTo>
                  <a:lnTo>
                    <a:pt x="19054" y="6991"/>
                  </a:lnTo>
                  <a:lnTo>
                    <a:pt x="19054" y="4504"/>
                  </a:lnTo>
                  <a:lnTo>
                    <a:pt x="19054" y="2016"/>
                  </a:lnTo>
                  <a:lnTo>
                    <a:pt x="14789" y="0"/>
                  </a:lnTo>
                  <a:lnTo>
                    <a:pt x="9527" y="0"/>
                  </a:lnTo>
                  <a:lnTo>
                    <a:pt x="4265" y="0"/>
                  </a:lnTo>
                  <a:lnTo>
                    <a:pt x="0" y="2016"/>
                  </a:lnTo>
                  <a:lnTo>
                    <a:pt x="0" y="4504"/>
                  </a:lnTo>
                  <a:lnTo>
                    <a:pt x="0" y="6991"/>
                  </a:lnTo>
                  <a:lnTo>
                    <a:pt x="4265" y="9008"/>
                  </a:lnTo>
                  <a:lnTo>
                    <a:pt x="9527" y="9008"/>
                  </a:lnTo>
                  <a:close/>
                </a:path>
              </a:pathLst>
            </a:custGeom>
            <a:ln w="781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896310" y="8768760"/>
              <a:ext cx="450494" cy="450496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597757" y="7592583"/>
              <a:ext cx="149417" cy="111164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17597757" y="7592583"/>
              <a:ext cx="149860" cy="111760"/>
            </a:xfrm>
            <a:custGeom>
              <a:avLst/>
              <a:gdLst/>
              <a:ahLst/>
              <a:cxnLst/>
              <a:rect l="l" t="t" r="r" b="b"/>
              <a:pathLst>
                <a:path w="149859" h="111759">
                  <a:moveTo>
                    <a:pt x="0" y="37347"/>
                  </a:moveTo>
                  <a:lnTo>
                    <a:pt x="127854" y="111164"/>
                  </a:lnTo>
                  <a:lnTo>
                    <a:pt x="149417" y="73816"/>
                  </a:lnTo>
                  <a:lnTo>
                    <a:pt x="21562" y="0"/>
                  </a:lnTo>
                  <a:lnTo>
                    <a:pt x="0" y="37347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548069" y="7504966"/>
              <a:ext cx="472680" cy="41448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16548069" y="7504966"/>
              <a:ext cx="473075" cy="41910"/>
            </a:xfrm>
            <a:custGeom>
              <a:avLst/>
              <a:gdLst/>
              <a:ahLst/>
              <a:cxnLst/>
              <a:rect l="l" t="t" r="r" b="b"/>
              <a:pathLst>
                <a:path w="473075" h="41909">
                  <a:moveTo>
                    <a:pt x="0" y="41448"/>
                  </a:moveTo>
                  <a:lnTo>
                    <a:pt x="472680" y="41448"/>
                  </a:lnTo>
                  <a:lnTo>
                    <a:pt x="472680" y="0"/>
                  </a:lnTo>
                  <a:lnTo>
                    <a:pt x="0" y="0"/>
                  </a:lnTo>
                  <a:lnTo>
                    <a:pt x="0" y="41448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6" name="object 186" descr=""/>
          <p:cNvSpPr txBox="1"/>
          <p:nvPr/>
        </p:nvSpPr>
        <p:spPr>
          <a:xfrm>
            <a:off x="12816089" y="7323167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7" name="object 187" descr=""/>
          <p:cNvSpPr txBox="1"/>
          <p:nvPr/>
        </p:nvSpPr>
        <p:spPr>
          <a:xfrm>
            <a:off x="4872241" y="7313927"/>
            <a:ext cx="4140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latin typeface="Arial"/>
                <a:cs typeface="Arial"/>
              </a:rPr>
              <a:t>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 descr=""/>
          <p:cNvSpPr txBox="1"/>
          <p:nvPr/>
        </p:nvSpPr>
        <p:spPr>
          <a:xfrm>
            <a:off x="1561506" y="6236236"/>
            <a:ext cx="153035" cy="23749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baseline="3267" sz="1275">
                <a:latin typeface="Arial"/>
                <a:cs typeface="Arial"/>
              </a:rPr>
              <a:t>0 </a:t>
            </a:r>
            <a:r>
              <a:rPr dirty="0" sz="850" spc="-25">
                <a:latin typeface="Arial"/>
                <a:cs typeface="Arial"/>
              </a:rPr>
              <a:t>00</a:t>
            </a:r>
            <a:endParaRPr sz="850">
              <a:latin typeface="Arial"/>
              <a:cs typeface="Arial"/>
            </a:endParaRPr>
          </a:p>
        </p:txBody>
      </p:sp>
      <p:sp>
        <p:nvSpPr>
          <p:cNvPr id="189" name="object 189" descr=""/>
          <p:cNvSpPr txBox="1"/>
          <p:nvPr/>
        </p:nvSpPr>
        <p:spPr>
          <a:xfrm>
            <a:off x="10048506" y="8073316"/>
            <a:ext cx="129539" cy="77470"/>
          </a:xfrm>
          <a:prstGeom prst="rect">
            <a:avLst/>
          </a:prstGeom>
        </p:spPr>
        <p:txBody>
          <a:bodyPr wrap="square" lIns="0" tIns="76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50" b="1"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" name="object 190" descr=""/>
          <p:cNvSpPr txBox="1"/>
          <p:nvPr/>
        </p:nvSpPr>
        <p:spPr>
          <a:xfrm>
            <a:off x="2779581" y="8053653"/>
            <a:ext cx="129539" cy="77470"/>
          </a:xfrm>
          <a:prstGeom prst="rect">
            <a:avLst/>
          </a:prstGeom>
        </p:spPr>
        <p:txBody>
          <a:bodyPr wrap="square" lIns="0" tIns="76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50" b="1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91" name="object 191" descr=""/>
          <p:cNvGrpSpPr/>
          <p:nvPr/>
        </p:nvGrpSpPr>
        <p:grpSpPr>
          <a:xfrm>
            <a:off x="1006489" y="6242447"/>
            <a:ext cx="17296765" cy="5048885"/>
            <a:chOff x="1006489" y="6242447"/>
            <a:chExt cx="17296765" cy="5048885"/>
          </a:xfrm>
        </p:grpSpPr>
        <p:sp>
          <p:nvSpPr>
            <p:cNvPr id="192" name="object 192" descr=""/>
            <p:cNvSpPr/>
            <p:nvPr/>
          </p:nvSpPr>
          <p:spPr>
            <a:xfrm>
              <a:off x="17245090" y="7732381"/>
              <a:ext cx="273685" cy="272415"/>
            </a:xfrm>
            <a:custGeom>
              <a:avLst/>
              <a:gdLst/>
              <a:ahLst/>
              <a:cxnLst/>
              <a:rect l="l" t="t" r="r" b="b"/>
              <a:pathLst>
                <a:path w="273684" h="272415">
                  <a:moveTo>
                    <a:pt x="122368" y="31041"/>
                  </a:moveTo>
                  <a:lnTo>
                    <a:pt x="141756" y="13126"/>
                  </a:lnTo>
                  <a:lnTo>
                    <a:pt x="165680" y="4341"/>
                  </a:lnTo>
                  <a:lnTo>
                    <a:pt x="191152" y="5168"/>
                  </a:lnTo>
                  <a:lnTo>
                    <a:pt x="215187" y="16087"/>
                  </a:lnTo>
                  <a:lnTo>
                    <a:pt x="233102" y="35476"/>
                  </a:lnTo>
                  <a:lnTo>
                    <a:pt x="241887" y="59400"/>
                  </a:lnTo>
                  <a:lnTo>
                    <a:pt x="241060" y="84872"/>
                  </a:lnTo>
                  <a:lnTo>
                    <a:pt x="230141" y="108907"/>
                  </a:lnTo>
                  <a:lnTo>
                    <a:pt x="228210" y="111575"/>
                  </a:lnTo>
                  <a:lnTo>
                    <a:pt x="224727" y="115587"/>
                  </a:lnTo>
                  <a:lnTo>
                    <a:pt x="222361" y="117870"/>
                  </a:lnTo>
                  <a:lnTo>
                    <a:pt x="227310" y="113104"/>
                  </a:lnTo>
                  <a:lnTo>
                    <a:pt x="233662" y="104190"/>
                  </a:lnTo>
                  <a:lnTo>
                    <a:pt x="236555" y="97957"/>
                  </a:lnTo>
                  <a:lnTo>
                    <a:pt x="257451" y="114087"/>
                  </a:lnTo>
                  <a:lnTo>
                    <a:pt x="270103" y="136211"/>
                  </a:lnTo>
                  <a:lnTo>
                    <a:pt x="273537" y="161463"/>
                  </a:lnTo>
                  <a:lnTo>
                    <a:pt x="266781" y="186982"/>
                  </a:lnTo>
                  <a:lnTo>
                    <a:pt x="253918" y="204170"/>
                  </a:lnTo>
                  <a:lnTo>
                    <a:pt x="235831" y="216604"/>
                  </a:lnTo>
                  <a:lnTo>
                    <a:pt x="214877" y="223137"/>
                  </a:lnTo>
                  <a:lnTo>
                    <a:pt x="193415" y="222624"/>
                  </a:lnTo>
                  <a:lnTo>
                    <a:pt x="200140" y="224044"/>
                  </a:lnTo>
                  <a:lnTo>
                    <a:pt x="211084" y="224296"/>
                  </a:lnTo>
                  <a:lnTo>
                    <a:pt x="217871" y="223189"/>
                  </a:lnTo>
                  <a:lnTo>
                    <a:pt x="206340" y="246938"/>
                  </a:lnTo>
                  <a:lnTo>
                    <a:pt x="187262" y="263836"/>
                  </a:lnTo>
                  <a:lnTo>
                    <a:pt x="163240" y="272348"/>
                  </a:lnTo>
                  <a:lnTo>
                    <a:pt x="136880" y="270937"/>
                  </a:lnTo>
                  <a:lnTo>
                    <a:pt x="119140" y="262858"/>
                  </a:lnTo>
                  <a:lnTo>
                    <a:pt x="103918" y="249386"/>
                  </a:lnTo>
                  <a:lnTo>
                    <a:pt x="92806" y="232364"/>
                  </a:lnTo>
                  <a:lnTo>
                    <a:pt x="87396" y="213637"/>
                  </a:lnTo>
                  <a:lnTo>
                    <a:pt x="88125" y="220469"/>
                  </a:lnTo>
                  <a:lnTo>
                    <a:pt x="91274" y="230957"/>
                  </a:lnTo>
                  <a:lnTo>
                    <a:pt x="94430" y="237062"/>
                  </a:lnTo>
                  <a:lnTo>
                    <a:pt x="68664" y="242812"/>
                  </a:lnTo>
                  <a:lnTo>
                    <a:pt x="43565" y="238389"/>
                  </a:lnTo>
                  <a:lnTo>
                    <a:pt x="21957" y="224877"/>
                  </a:lnTo>
                  <a:lnTo>
                    <a:pt x="6661" y="203360"/>
                  </a:lnTo>
                  <a:lnTo>
                    <a:pt x="911" y="177596"/>
                  </a:lnTo>
                  <a:lnTo>
                    <a:pt x="5333" y="152497"/>
                  </a:lnTo>
                  <a:lnTo>
                    <a:pt x="40362" y="115593"/>
                  </a:lnTo>
                  <a:lnTo>
                    <a:pt x="52081" y="111635"/>
                  </a:lnTo>
                  <a:lnTo>
                    <a:pt x="45396" y="113218"/>
                  </a:lnTo>
                  <a:lnTo>
                    <a:pt x="35390" y="117657"/>
                  </a:lnTo>
                  <a:lnTo>
                    <a:pt x="29728" y="121549"/>
                  </a:lnTo>
                  <a:lnTo>
                    <a:pt x="10743" y="103207"/>
                  </a:lnTo>
                  <a:lnTo>
                    <a:pt x="617" y="79820"/>
                  </a:lnTo>
                  <a:lnTo>
                    <a:pt x="0" y="54342"/>
                  </a:lnTo>
                  <a:lnTo>
                    <a:pt x="9539" y="29728"/>
                  </a:lnTo>
                  <a:lnTo>
                    <a:pt x="27881" y="10743"/>
                  </a:lnTo>
                  <a:lnTo>
                    <a:pt x="51269" y="617"/>
                  </a:lnTo>
                  <a:lnTo>
                    <a:pt x="76749" y="0"/>
                  </a:lnTo>
                  <a:lnTo>
                    <a:pt x="101364" y="9540"/>
                  </a:lnTo>
                  <a:lnTo>
                    <a:pt x="111319" y="17905"/>
                  </a:lnTo>
                  <a:lnTo>
                    <a:pt x="120211" y="29042"/>
                  </a:lnTo>
                  <a:lnTo>
                    <a:pt x="127089" y="41525"/>
                  </a:lnTo>
                  <a:lnTo>
                    <a:pt x="131001" y="53925"/>
                  </a:lnTo>
                  <a:lnTo>
                    <a:pt x="129799" y="47160"/>
                  </a:lnTo>
                  <a:lnTo>
                    <a:pt x="125936" y="36914"/>
                  </a:lnTo>
                  <a:lnTo>
                    <a:pt x="122368" y="31041"/>
                  </a:lnTo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00235" y="6885073"/>
              <a:ext cx="76747" cy="199374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883403" y="6714102"/>
              <a:ext cx="76747" cy="199374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17290317" y="624657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7289532" y="63696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7291448" y="649167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7294876" y="661505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7293636" y="673119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7291944" y="68392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7294930" y="6971296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4312" y="10845"/>
                  </a:moveTo>
                  <a:lnTo>
                    <a:pt x="6693" y="10845"/>
                  </a:lnTo>
                  <a:lnTo>
                    <a:pt x="8617" y="8417"/>
                  </a:lnTo>
                  <a:lnTo>
                    <a:pt x="8617" y="5423"/>
                  </a:lnTo>
                  <a:lnTo>
                    <a:pt x="8617" y="2427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23" y="0"/>
                  </a:lnTo>
                  <a:lnTo>
                    <a:pt x="0" y="2427"/>
                  </a:lnTo>
                  <a:lnTo>
                    <a:pt x="0" y="5423"/>
                  </a:lnTo>
                  <a:lnTo>
                    <a:pt x="0" y="8417"/>
                  </a:lnTo>
                  <a:lnTo>
                    <a:pt x="1923" y="10845"/>
                  </a:lnTo>
                  <a:lnTo>
                    <a:pt x="4312" y="1084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7294124" y="708641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7295405" y="719705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4"/>
                  </a:lnTo>
                  <a:lnTo>
                    <a:pt x="8624" y="4151"/>
                  </a:lnTo>
                  <a:lnTo>
                    <a:pt x="8624" y="1858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8"/>
                  </a:lnTo>
                  <a:lnTo>
                    <a:pt x="0" y="4151"/>
                  </a:lnTo>
                  <a:lnTo>
                    <a:pt x="0" y="6444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7295304" y="732256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5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5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251293" y="10200523"/>
              <a:ext cx="263540" cy="219066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205712" y="6679947"/>
              <a:ext cx="97371" cy="100688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6489" y="7829805"/>
              <a:ext cx="164423" cy="175275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52026" y="8028381"/>
              <a:ext cx="144032" cy="134738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31472" y="8050302"/>
              <a:ext cx="126720" cy="118376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13276648" y="9106222"/>
              <a:ext cx="382905" cy="579755"/>
            </a:xfrm>
            <a:custGeom>
              <a:avLst/>
              <a:gdLst/>
              <a:ahLst/>
              <a:cxnLst/>
              <a:rect l="l" t="t" r="r" b="b"/>
              <a:pathLst>
                <a:path w="382905" h="579754">
                  <a:moveTo>
                    <a:pt x="0" y="579340"/>
                  </a:moveTo>
                  <a:lnTo>
                    <a:pt x="382776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3077" y="9102344"/>
              <a:ext cx="70224" cy="77472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12548" y="10272733"/>
              <a:ext cx="11271853" cy="1014222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1612548" y="10272733"/>
              <a:ext cx="11271885" cy="1014730"/>
            </a:xfrm>
            <a:custGeom>
              <a:avLst/>
              <a:gdLst/>
              <a:ahLst/>
              <a:cxnLst/>
              <a:rect l="l" t="t" r="r" b="b"/>
              <a:pathLst>
                <a:path w="11271885" h="1014729">
                  <a:moveTo>
                    <a:pt x="0" y="1014222"/>
                  </a:moveTo>
                  <a:lnTo>
                    <a:pt x="11271853" y="1014222"/>
                  </a:lnTo>
                  <a:lnTo>
                    <a:pt x="11271853" y="0"/>
                  </a:lnTo>
                  <a:lnTo>
                    <a:pt x="0" y="0"/>
                  </a:lnTo>
                  <a:lnTo>
                    <a:pt x="0" y="1014222"/>
                  </a:lnTo>
                  <a:close/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4" name="object 214" descr=""/>
          <p:cNvSpPr txBox="1"/>
          <p:nvPr/>
        </p:nvSpPr>
        <p:spPr>
          <a:xfrm>
            <a:off x="3545251" y="10562594"/>
            <a:ext cx="158178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KEEP</a:t>
            </a:r>
            <a:r>
              <a:rPr dirty="0" sz="2450" spc="-75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OUT</a:t>
            </a:r>
            <a:endParaRPr sz="2450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9427566" y="10583713"/>
            <a:ext cx="158178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KEEP</a:t>
            </a:r>
            <a:r>
              <a:rPr dirty="0" sz="2450" spc="-75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OUT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216" name="object 216" descr=""/>
          <p:cNvGrpSpPr/>
          <p:nvPr/>
        </p:nvGrpSpPr>
        <p:grpSpPr>
          <a:xfrm>
            <a:off x="1162799" y="6027660"/>
            <a:ext cx="16120110" cy="1749425"/>
            <a:chOff x="1162799" y="6027660"/>
            <a:chExt cx="16120110" cy="1749425"/>
          </a:xfrm>
        </p:grpSpPr>
        <p:pic>
          <p:nvPicPr>
            <p:cNvPr id="217" name="object 21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22790" y="6868710"/>
              <a:ext cx="225859" cy="77560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4949" y="6990108"/>
              <a:ext cx="207532" cy="77561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22430" y="7110731"/>
              <a:ext cx="219751" cy="77558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24823" y="7222231"/>
              <a:ext cx="207013" cy="77562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56338" y="6744294"/>
              <a:ext cx="15481823" cy="93136"/>
            </a:xfrm>
            <a:prstGeom prst="rect">
              <a:avLst/>
            </a:prstGeom>
          </p:spPr>
        </p:pic>
        <p:sp>
          <p:nvSpPr>
            <p:cNvPr id="222" name="object 222" descr=""/>
            <p:cNvSpPr/>
            <p:nvPr/>
          </p:nvSpPr>
          <p:spPr>
            <a:xfrm>
              <a:off x="1756338" y="6744294"/>
              <a:ext cx="15481935" cy="93345"/>
            </a:xfrm>
            <a:custGeom>
              <a:avLst/>
              <a:gdLst/>
              <a:ahLst/>
              <a:cxnLst/>
              <a:rect l="l" t="t" r="r" b="b"/>
              <a:pathLst>
                <a:path w="15481935" h="93345">
                  <a:moveTo>
                    <a:pt x="0" y="93136"/>
                  </a:moveTo>
                  <a:lnTo>
                    <a:pt x="15481823" y="93136"/>
                  </a:lnTo>
                  <a:lnTo>
                    <a:pt x="15481823" y="0"/>
                  </a:lnTo>
                  <a:lnTo>
                    <a:pt x="0" y="0"/>
                  </a:lnTo>
                  <a:lnTo>
                    <a:pt x="0" y="93136"/>
                  </a:lnTo>
                  <a:close/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59312" y="6237542"/>
              <a:ext cx="175791" cy="111119"/>
            </a:xfrm>
            <a:prstGeom prst="rect">
              <a:avLst/>
            </a:prstGeom>
          </p:spPr>
        </p:pic>
        <p:sp>
          <p:nvSpPr>
            <p:cNvPr id="224" name="object 224" descr=""/>
            <p:cNvSpPr/>
            <p:nvPr/>
          </p:nvSpPr>
          <p:spPr>
            <a:xfrm>
              <a:off x="1421242" y="6290590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3033" y="0"/>
                  </a:moveTo>
                  <a:lnTo>
                    <a:pt x="44026" y="5674"/>
                  </a:lnTo>
                  <a:lnTo>
                    <a:pt x="10552" y="25047"/>
                  </a:lnTo>
                  <a:lnTo>
                    <a:pt x="0" y="44368"/>
                  </a:lnTo>
                  <a:lnTo>
                    <a:pt x="0" y="51186"/>
                  </a:lnTo>
                </a:path>
              </a:pathLst>
            </a:custGeom>
            <a:ln w="494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492252" y="628459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7657" y="47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492252" y="6284594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0" y="0"/>
                  </a:moveTo>
                  <a:lnTo>
                    <a:pt x="5269" y="17261"/>
                  </a:lnTo>
                  <a:lnTo>
                    <a:pt x="32524" y="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492252" y="6284594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5269" y="17261"/>
                  </a:moveTo>
                  <a:lnTo>
                    <a:pt x="0" y="0"/>
                  </a:lnTo>
                  <a:lnTo>
                    <a:pt x="32524" y="6359"/>
                  </a:lnTo>
                  <a:lnTo>
                    <a:pt x="5269" y="1726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02318" y="6279041"/>
              <a:ext cx="192858" cy="77562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4475" y="6401142"/>
              <a:ext cx="192858" cy="77562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01954" y="6520839"/>
              <a:ext cx="192865" cy="77562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04343" y="6632961"/>
              <a:ext cx="192865" cy="77562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77229" y="6873971"/>
              <a:ext cx="225860" cy="77559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79385" y="6995368"/>
              <a:ext cx="207532" cy="77561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576872" y="7115991"/>
              <a:ext cx="219748" cy="77558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79261" y="7227491"/>
              <a:ext cx="207013" cy="77562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6615" y="6280682"/>
              <a:ext cx="192865" cy="77562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8771" y="6402784"/>
              <a:ext cx="192865" cy="77562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56250" y="6522480"/>
              <a:ext cx="192865" cy="77562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8647" y="6634602"/>
              <a:ext cx="192858" cy="77562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631525" y="6875612"/>
              <a:ext cx="225860" cy="77559"/>
            </a:xfrm>
            <a:prstGeom prst="rect">
              <a:avLst/>
            </a:prstGeom>
          </p:spPr>
        </p:pic>
        <p:pic>
          <p:nvPicPr>
            <p:cNvPr id="241" name="object 24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633689" y="6997009"/>
              <a:ext cx="207532" cy="77561"/>
            </a:xfrm>
            <a:prstGeom prst="rect">
              <a:avLst/>
            </a:prstGeom>
          </p:spPr>
        </p:pic>
        <p:pic>
          <p:nvPicPr>
            <p:cNvPr id="242" name="object 24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631168" y="7117632"/>
              <a:ext cx="219748" cy="77558"/>
            </a:xfrm>
            <a:prstGeom prst="rect">
              <a:avLst/>
            </a:prstGeom>
          </p:spPr>
        </p:pic>
        <p:pic>
          <p:nvPicPr>
            <p:cNvPr id="243" name="object 24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633557" y="7229133"/>
              <a:ext cx="207013" cy="77562"/>
            </a:xfrm>
            <a:prstGeom prst="rect">
              <a:avLst/>
            </a:prstGeom>
          </p:spPr>
        </p:pic>
        <p:pic>
          <p:nvPicPr>
            <p:cNvPr id="244" name="object 24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634427" y="6274382"/>
              <a:ext cx="192858" cy="77562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636583" y="6396483"/>
              <a:ext cx="192858" cy="77562"/>
            </a:xfrm>
            <a:prstGeom prst="rect">
              <a:avLst/>
            </a:prstGeom>
          </p:spPr>
        </p:pic>
        <p:pic>
          <p:nvPicPr>
            <p:cNvPr id="246" name="object 2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634062" y="6516180"/>
              <a:ext cx="192865" cy="77562"/>
            </a:xfrm>
            <a:prstGeom prst="rect">
              <a:avLst/>
            </a:prstGeom>
          </p:spPr>
        </p:pic>
        <p:pic>
          <p:nvPicPr>
            <p:cNvPr id="247" name="object 24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636451" y="6628302"/>
              <a:ext cx="192865" cy="77562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809337" y="6869312"/>
              <a:ext cx="225860" cy="77559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811494" y="6990709"/>
              <a:ext cx="207532" cy="77561"/>
            </a:xfrm>
            <a:prstGeom prst="rect">
              <a:avLst/>
            </a:prstGeom>
          </p:spPr>
        </p:pic>
        <p:pic>
          <p:nvPicPr>
            <p:cNvPr id="250" name="object 25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808980" y="7111332"/>
              <a:ext cx="219748" cy="77558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811369" y="7222832"/>
              <a:ext cx="207013" cy="77562"/>
            </a:xfrm>
            <a:prstGeom prst="rect">
              <a:avLst/>
            </a:prstGeom>
          </p:spPr>
        </p:pic>
        <p:sp>
          <p:nvSpPr>
            <p:cNvPr id="252" name="object 252" descr=""/>
            <p:cNvSpPr/>
            <p:nvPr/>
          </p:nvSpPr>
          <p:spPr>
            <a:xfrm>
              <a:off x="1174433" y="7652607"/>
              <a:ext cx="62230" cy="113030"/>
            </a:xfrm>
            <a:custGeom>
              <a:avLst/>
              <a:gdLst/>
              <a:ahLst/>
              <a:cxnLst/>
              <a:rect l="l" t="t" r="r" b="b"/>
              <a:pathLst>
                <a:path w="62230" h="113029">
                  <a:moveTo>
                    <a:pt x="0" y="112503"/>
                  </a:moveTo>
                  <a:lnTo>
                    <a:pt x="62083" y="0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1235937" y="7663630"/>
              <a:ext cx="64769" cy="86360"/>
            </a:xfrm>
            <a:custGeom>
              <a:avLst/>
              <a:gdLst/>
              <a:ahLst/>
              <a:cxnLst/>
              <a:rect l="l" t="t" r="r" b="b"/>
              <a:pathLst>
                <a:path w="64769" h="86359">
                  <a:moveTo>
                    <a:pt x="0" y="0"/>
                  </a:moveTo>
                  <a:lnTo>
                    <a:pt x="64578" y="86104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" name="object 25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717093" y="6740483"/>
              <a:ext cx="139246" cy="121694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143576" y="6725160"/>
              <a:ext cx="139247" cy="121694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9448173" y="7415928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2" y="73730"/>
                  </a:moveTo>
                  <a:lnTo>
                    <a:pt x="165813" y="137433"/>
                  </a:lnTo>
                  <a:lnTo>
                    <a:pt x="1023" y="131600"/>
                  </a:lnTo>
                  <a:lnTo>
                    <a:pt x="0" y="3583"/>
                  </a:lnTo>
                  <a:lnTo>
                    <a:pt x="165391" y="0"/>
                  </a:lnTo>
                  <a:lnTo>
                    <a:pt x="266682" y="73730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7" name="object 25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76430" y="7421836"/>
              <a:ext cx="144032" cy="134738"/>
            </a:xfrm>
            <a:prstGeom prst="rect">
              <a:avLst/>
            </a:prstGeom>
          </p:spPr>
        </p:pic>
        <p:sp>
          <p:nvSpPr>
            <p:cNvPr id="258" name="object 258" descr=""/>
            <p:cNvSpPr/>
            <p:nvPr/>
          </p:nvSpPr>
          <p:spPr>
            <a:xfrm>
              <a:off x="1936919" y="6035416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4" y="73728"/>
                  </a:moveTo>
                  <a:lnTo>
                    <a:pt x="165814" y="137435"/>
                  </a:lnTo>
                  <a:lnTo>
                    <a:pt x="1024" y="131596"/>
                  </a:lnTo>
                  <a:lnTo>
                    <a:pt x="0" y="3584"/>
                  </a:lnTo>
                  <a:lnTo>
                    <a:pt x="165393" y="0"/>
                  </a:lnTo>
                  <a:lnTo>
                    <a:pt x="266684" y="73728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965176" y="6041326"/>
              <a:ext cx="144032" cy="134738"/>
            </a:xfrm>
            <a:prstGeom prst="rect">
              <a:avLst/>
            </a:prstGeom>
          </p:spPr>
        </p:pic>
      </p:grpSp>
      <p:sp>
        <p:nvSpPr>
          <p:cNvPr id="260" name="object 260" descr=""/>
          <p:cNvSpPr txBox="1"/>
          <p:nvPr/>
        </p:nvSpPr>
        <p:spPr>
          <a:xfrm>
            <a:off x="17818100" y="3948918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20" b="1" i="1">
                <a:latin typeface="Arial"/>
                <a:cs typeface="Arial"/>
              </a:rPr>
              <a:t>BobW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2019-03-</a:t>
            </a:r>
            <a:r>
              <a:rPr dirty="0" sz="800" i="1">
                <a:latin typeface="Arial"/>
                <a:cs typeface="Arial"/>
              </a:rPr>
              <a:t>10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13:38:29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"/>
                <a:cs typeface="Arial"/>
              </a:rPr>
              <a:t>-------------------------------------------</a:t>
            </a:r>
            <a:r>
              <a:rPr dirty="0" sz="1000" spc="-5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Nicholas Woolard</dc:creator>
  <dc:title>NBP ISLAND UPDATE-7-24-17.cdr</dc:title>
  <dcterms:created xsi:type="dcterms:W3CDTF">2025-02-11T19:02:50Z</dcterms:created>
  <dcterms:modified xsi:type="dcterms:W3CDTF">2025-02-11T19:02:50Z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2017-07-25T00:00:00Z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2025-02-11T00:00:00Z</vt:filetime>
  </property>
  <property fmtid="{D5CDD505-2E9C-101B-9397-08002B2CF9AE}" pid="5" name="Producer">
    <vt:lpwstr>Corel PDF Engine Version 17.1.0.572</vt:lpwstr>
  </property>
</Properties>
</file>